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entation.xml" ContentType="application/vnd.openxmlformats-officedocument.presentationml.template.main+xml"/>
  <Override PartName="/ppt/slides/slide1.xml" ContentType="application/vnd.openxmlformats-officedocument.presentationml.slide+xml"/>
  <Override PartName="/ppt/slideLayouts/slideLayout23.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22.xml" ContentType="application/vnd.openxmlformats-officedocument.presentationml.slideLayout+xml"/>
  <Override PartName="/ppt/slideLayouts/slideLayout41.xml" ContentType="application/vnd.openxmlformats-officedocument.presentationml.slideLayout+xml"/>
  <Override PartName="/ppt/slideMasters/slideMaster1.xml" ContentType="application/vnd.openxmlformats-officedocument.presentationml.slideMaster+xml"/>
  <Override PartName="/ppt/slideLayouts/slideLayout43.xml" ContentType="application/vnd.openxmlformats-officedocument.presentationml.slideLayout+xml"/>
  <Override PartName="/ppt/slideLayouts/slideLayout21.xml" ContentType="application/vnd.openxmlformats-officedocument.presentationml.slideLayout+xml"/>
  <Override PartName="/ppt/notesSlides/notesSlide2.xml" ContentType="application/vnd.openxmlformats-officedocument.presentationml.notesSlide+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40.xml" ContentType="application/vnd.openxmlformats-officedocument.presentationml.slideLayout+xml"/>
  <Override PartName="/ppt/slideLayouts/slideLayout42.xml" ContentType="application/vnd.openxmlformats-officedocument.presentationml.slideLayout+xml"/>
  <Override PartName="/ppt/slideLayouts/slideLayout24.xml" ContentType="application/vnd.openxmlformats-officedocument.presentationml.slideLayout+xml"/>
  <Override PartName="/ppt/notesSlides/notesSlide1.xml" ContentType="application/vnd.openxmlformats-officedocument.presentationml.notesSlide+xml"/>
  <Override PartName="/ppt/charts/colors2.xml" ContentType="application/vnd.ms-office.chartcolorstyle+xml"/>
  <Override PartName="/ppt/charts/style2.xml" ContentType="application/vnd.ms-office.chartstyle+xml"/>
  <Override PartName="/ppt/charts/chart2.xml" ContentType="application/vnd.openxmlformats-officedocument.drawingml.chart+xml"/>
  <Override PartName="/ppt/charts/colors1.xml" ContentType="application/vnd.ms-office.chartcolorstyle+xml"/>
  <Override PartName="/ppt/charts/style1.xml" ContentType="application/vnd.ms-office.chartstyle+xml"/>
  <Override PartName="/ppt/charts/chart1.xml" ContentType="application/vnd.openxmlformats-officedocument.drawingml.char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28"/>
  </p:notesMasterIdLst>
  <p:sldIdLst>
    <p:sldId id="256" r:id="rId2"/>
    <p:sldId id="257" r:id="rId3"/>
    <p:sldId id="281" r:id="rId4"/>
    <p:sldId id="262" r:id="rId5"/>
    <p:sldId id="260" r:id="rId6"/>
    <p:sldId id="258" r:id="rId7"/>
    <p:sldId id="261" r:id="rId8"/>
    <p:sldId id="263" r:id="rId9"/>
    <p:sldId id="259" r:id="rId10"/>
    <p:sldId id="266" r:id="rId11"/>
    <p:sldId id="275" r:id="rId12"/>
    <p:sldId id="274" r:id="rId13"/>
    <p:sldId id="269" r:id="rId14"/>
    <p:sldId id="273" r:id="rId15"/>
    <p:sldId id="268" r:id="rId16"/>
    <p:sldId id="264" r:id="rId17"/>
    <p:sldId id="265" r:id="rId18"/>
    <p:sldId id="283" r:id="rId19"/>
    <p:sldId id="276" r:id="rId20"/>
    <p:sldId id="278" r:id="rId21"/>
    <p:sldId id="282" r:id="rId22"/>
    <p:sldId id="267" r:id="rId23"/>
    <p:sldId id="270" r:id="rId24"/>
    <p:sldId id="277" r:id="rId25"/>
    <p:sldId id="271" r:id="rId26"/>
    <p:sldId id="272"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1459"/>
    <p:restoredTop sz="96498"/>
  </p:normalViewPr>
  <p:slideViewPr>
    <p:cSldViewPr snapToGrid="0">
      <p:cViewPr varScale="1">
        <p:scale>
          <a:sx n="66" d="100"/>
          <a:sy n="66" d="100"/>
        </p:scale>
        <p:origin x="224" y="1576"/>
      </p:cViewPr>
      <p:guideLst/>
    </p:cSldViewPr>
  </p:slideViewPr>
  <p:notesTextViewPr>
    <p:cViewPr>
      <p:scale>
        <a:sx n="1" d="1"/>
        <a:sy n="1" d="1"/>
      </p:scale>
      <p:origin x="0" y="0"/>
    </p:cViewPr>
  </p:notesTextViewPr>
  <p:sorterViewPr>
    <p:cViewPr>
      <p:scale>
        <a:sx n="157" d="100"/>
        <a:sy n="157"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35" Type="http://schemas.openxmlformats.org/officeDocument/2006/relationships/customXml" Target="../customXml/item3.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Series 1</c:v>
                </c:pt>
              </c:strCache>
            </c:strRef>
          </c:tx>
          <c:dPt>
            <c:idx val="0"/>
            <c:bubble3D val="0"/>
            <c:spPr>
              <a:solidFill>
                <a:schemeClr val="accent1"/>
              </a:solidFill>
              <a:ln>
                <a:noFill/>
              </a:ln>
              <a:effectLst/>
            </c:spPr>
          </c:dPt>
          <c:dPt>
            <c:idx val="1"/>
            <c:bubble3D val="0"/>
            <c:spPr>
              <a:solidFill>
                <a:schemeClr val="accent2"/>
              </a:solidFill>
              <a:ln>
                <a:noFill/>
              </a:ln>
              <a:effectLst/>
            </c:spPr>
          </c:dPt>
          <c:dPt>
            <c:idx val="2"/>
            <c:bubble3D val="0"/>
            <c:spPr>
              <a:solidFill>
                <a:schemeClr val="accent3"/>
              </a:solidFill>
              <a:ln>
                <a:noFill/>
              </a:ln>
              <a:effectLst/>
            </c:spPr>
          </c:dPt>
          <c:dPt>
            <c:idx val="3"/>
            <c:bubble3D val="0"/>
            <c:spPr>
              <a:solidFill>
                <a:schemeClr val="accent4"/>
              </a:solidFill>
              <a:ln>
                <a:noFill/>
              </a:ln>
              <a:effectLst/>
            </c:spPr>
          </c:dPt>
          <c:dPt>
            <c:idx val="4"/>
            <c:bubble3D val="0"/>
            <c:spPr>
              <a:solidFill>
                <a:schemeClr val="accent5"/>
              </a:solidFill>
              <a:ln>
                <a:noFill/>
              </a:ln>
              <a:effectLst/>
            </c:spPr>
          </c:dPt>
          <c:dPt>
            <c:idx val="5"/>
            <c:bubble3D val="0"/>
            <c:spPr>
              <a:solidFill>
                <a:schemeClr val="accent6"/>
              </a:solidFill>
              <a:ln>
                <a:noFill/>
              </a:ln>
              <a:effectLst/>
            </c:spPr>
          </c:dPt>
          <c:cat>
            <c:strRef>
              <c:f>Sheet1!$A$2:$A$7</c:f>
              <c:strCache>
                <c:ptCount val="6"/>
                <c:pt idx="0">
                  <c:v>Category 1</c:v>
                </c:pt>
                <c:pt idx="1">
                  <c:v>Category 2</c:v>
                </c:pt>
                <c:pt idx="2">
                  <c:v>Category 3</c:v>
                </c:pt>
                <c:pt idx="3">
                  <c:v>Category 4</c:v>
                </c:pt>
                <c:pt idx="4">
                  <c:v>Category 5</c:v>
                </c:pt>
                <c:pt idx="5">
                  <c:v>Category 6</c:v>
                </c:pt>
              </c:strCache>
            </c:strRef>
          </c:cat>
          <c:val>
            <c:numRef>
              <c:f>Sheet1!$B$2:$B$7</c:f>
              <c:numCache>
                <c:formatCode>General</c:formatCode>
                <c:ptCount val="6"/>
                <c:pt idx="0">
                  <c:v>4.3</c:v>
                </c:pt>
                <c:pt idx="1">
                  <c:v>2.5</c:v>
                </c:pt>
                <c:pt idx="2">
                  <c:v>3.5</c:v>
                </c:pt>
                <c:pt idx="3">
                  <c:v>4.5</c:v>
                </c:pt>
                <c:pt idx="4">
                  <c:v>5</c:v>
                </c:pt>
                <c:pt idx="5">
                  <c:v>3</c:v>
                </c:pt>
              </c:numCache>
            </c:numRef>
          </c:val>
          <c:extLst>
            <c:ext xmlns:c16="http://schemas.microsoft.com/office/drawing/2014/chart" uri="{C3380CC4-5D6E-409C-BE32-E72D297353CC}">
              <c16:uniqueId val="{00000000-1F55-B241-8D37-028D4B3F59D0}"/>
            </c:ext>
          </c:extLst>
        </c:ser>
        <c:ser>
          <c:idx val="1"/>
          <c:order val="1"/>
          <c:tx>
            <c:strRef>
              <c:f>Sheet1!$C$1</c:f>
              <c:strCache>
                <c:ptCount val="1"/>
                <c:pt idx="0">
                  <c:v>Series 2</c:v>
                </c:pt>
              </c:strCache>
            </c:strRef>
          </c:tx>
          <c:dPt>
            <c:idx val="0"/>
            <c:bubble3D val="0"/>
            <c:spPr>
              <a:solidFill>
                <a:schemeClr val="accent1"/>
              </a:solidFill>
              <a:ln>
                <a:noFill/>
              </a:ln>
              <a:effectLst/>
            </c:spPr>
          </c:dPt>
          <c:dPt>
            <c:idx val="1"/>
            <c:bubble3D val="0"/>
            <c:spPr>
              <a:solidFill>
                <a:schemeClr val="accent2"/>
              </a:solidFill>
              <a:ln>
                <a:noFill/>
              </a:ln>
              <a:effectLst/>
            </c:spPr>
          </c:dPt>
          <c:dPt>
            <c:idx val="2"/>
            <c:bubble3D val="0"/>
            <c:spPr>
              <a:solidFill>
                <a:schemeClr val="accent3"/>
              </a:solidFill>
              <a:ln>
                <a:noFill/>
              </a:ln>
              <a:effectLst/>
            </c:spPr>
          </c:dPt>
          <c:dPt>
            <c:idx val="3"/>
            <c:bubble3D val="0"/>
            <c:spPr>
              <a:solidFill>
                <a:schemeClr val="accent4"/>
              </a:solidFill>
              <a:ln>
                <a:noFill/>
              </a:ln>
              <a:effectLst/>
            </c:spPr>
          </c:dPt>
          <c:dPt>
            <c:idx val="4"/>
            <c:bubble3D val="0"/>
            <c:spPr>
              <a:solidFill>
                <a:schemeClr val="accent5"/>
              </a:solidFill>
              <a:ln>
                <a:noFill/>
              </a:ln>
              <a:effectLst/>
            </c:spPr>
          </c:dPt>
          <c:dPt>
            <c:idx val="5"/>
            <c:bubble3D val="0"/>
            <c:spPr>
              <a:solidFill>
                <a:schemeClr val="accent6"/>
              </a:solidFill>
              <a:ln>
                <a:noFill/>
              </a:ln>
              <a:effectLst/>
            </c:spPr>
          </c:dPt>
          <c:cat>
            <c:strRef>
              <c:f>Sheet1!$A$2:$A$7</c:f>
              <c:strCache>
                <c:ptCount val="6"/>
                <c:pt idx="0">
                  <c:v>Category 1</c:v>
                </c:pt>
                <c:pt idx="1">
                  <c:v>Category 2</c:v>
                </c:pt>
                <c:pt idx="2">
                  <c:v>Category 3</c:v>
                </c:pt>
                <c:pt idx="3">
                  <c:v>Category 4</c:v>
                </c:pt>
                <c:pt idx="4">
                  <c:v>Category 5</c:v>
                </c:pt>
                <c:pt idx="5">
                  <c:v>Category 6</c:v>
                </c:pt>
              </c:strCache>
            </c:strRef>
          </c:cat>
          <c:val>
            <c:numRef>
              <c:f>Sheet1!$C$2:$C$7</c:f>
              <c:numCache>
                <c:formatCode>General</c:formatCode>
                <c:ptCount val="6"/>
                <c:pt idx="0">
                  <c:v>2.4</c:v>
                </c:pt>
                <c:pt idx="1">
                  <c:v>4.4000000000000004</c:v>
                </c:pt>
                <c:pt idx="2">
                  <c:v>1.8</c:v>
                </c:pt>
                <c:pt idx="3">
                  <c:v>2.8</c:v>
                </c:pt>
                <c:pt idx="4">
                  <c:v>7.5</c:v>
                </c:pt>
                <c:pt idx="5">
                  <c:v>1</c:v>
                </c:pt>
              </c:numCache>
            </c:numRef>
          </c:val>
          <c:extLst>
            <c:ext xmlns:c16="http://schemas.microsoft.com/office/drawing/2014/chart" uri="{C3380CC4-5D6E-409C-BE32-E72D297353CC}">
              <c16:uniqueId val="{00000001-1F55-B241-8D37-028D4B3F59D0}"/>
            </c:ext>
          </c:extLst>
        </c:ser>
        <c:ser>
          <c:idx val="2"/>
          <c:order val="2"/>
          <c:tx>
            <c:strRef>
              <c:f>Sheet1!$D$1</c:f>
              <c:strCache>
                <c:ptCount val="1"/>
                <c:pt idx="0">
                  <c:v>Series 3</c:v>
                </c:pt>
              </c:strCache>
            </c:strRef>
          </c:tx>
          <c:dPt>
            <c:idx val="0"/>
            <c:bubble3D val="0"/>
            <c:spPr>
              <a:solidFill>
                <a:schemeClr val="accent1"/>
              </a:solidFill>
              <a:ln>
                <a:noFill/>
              </a:ln>
              <a:effectLst/>
            </c:spPr>
          </c:dPt>
          <c:dPt>
            <c:idx val="1"/>
            <c:bubble3D val="0"/>
            <c:spPr>
              <a:solidFill>
                <a:schemeClr val="accent2"/>
              </a:solidFill>
              <a:ln>
                <a:noFill/>
              </a:ln>
              <a:effectLst/>
            </c:spPr>
          </c:dPt>
          <c:dPt>
            <c:idx val="2"/>
            <c:bubble3D val="0"/>
            <c:spPr>
              <a:solidFill>
                <a:schemeClr val="accent3"/>
              </a:solidFill>
              <a:ln>
                <a:noFill/>
              </a:ln>
              <a:effectLst/>
            </c:spPr>
          </c:dPt>
          <c:dPt>
            <c:idx val="3"/>
            <c:bubble3D val="0"/>
            <c:spPr>
              <a:solidFill>
                <a:schemeClr val="accent4"/>
              </a:solidFill>
              <a:ln>
                <a:noFill/>
              </a:ln>
              <a:effectLst/>
            </c:spPr>
          </c:dPt>
          <c:dPt>
            <c:idx val="4"/>
            <c:bubble3D val="0"/>
            <c:spPr>
              <a:solidFill>
                <a:schemeClr val="accent5"/>
              </a:solidFill>
              <a:ln>
                <a:noFill/>
              </a:ln>
              <a:effectLst/>
            </c:spPr>
          </c:dPt>
          <c:dPt>
            <c:idx val="5"/>
            <c:bubble3D val="0"/>
            <c:spPr>
              <a:solidFill>
                <a:schemeClr val="accent6"/>
              </a:solidFill>
              <a:ln>
                <a:noFill/>
              </a:ln>
              <a:effectLst/>
            </c:spPr>
          </c:dPt>
          <c:cat>
            <c:strRef>
              <c:f>Sheet1!$A$2:$A$7</c:f>
              <c:strCache>
                <c:ptCount val="6"/>
                <c:pt idx="0">
                  <c:v>Category 1</c:v>
                </c:pt>
                <c:pt idx="1">
                  <c:v>Category 2</c:v>
                </c:pt>
                <c:pt idx="2">
                  <c:v>Category 3</c:v>
                </c:pt>
                <c:pt idx="3">
                  <c:v>Category 4</c:v>
                </c:pt>
                <c:pt idx="4">
                  <c:v>Category 5</c:v>
                </c:pt>
                <c:pt idx="5">
                  <c:v>Category 6</c:v>
                </c:pt>
              </c:strCache>
            </c:strRef>
          </c:cat>
          <c:val>
            <c:numRef>
              <c:f>Sheet1!$D$2:$D$7</c:f>
              <c:numCache>
                <c:formatCode>General</c:formatCode>
                <c:ptCount val="6"/>
                <c:pt idx="0">
                  <c:v>2</c:v>
                </c:pt>
                <c:pt idx="1">
                  <c:v>2</c:v>
                </c:pt>
                <c:pt idx="2">
                  <c:v>3</c:v>
                </c:pt>
                <c:pt idx="3">
                  <c:v>5</c:v>
                </c:pt>
                <c:pt idx="4">
                  <c:v>8</c:v>
                </c:pt>
                <c:pt idx="5">
                  <c:v>6</c:v>
                </c:pt>
              </c:numCache>
            </c:numRef>
          </c:val>
          <c:extLst>
            <c:ext xmlns:c16="http://schemas.microsoft.com/office/drawing/2014/chart" uri="{C3380CC4-5D6E-409C-BE32-E72D297353CC}">
              <c16:uniqueId val="{00000002-1F55-B241-8D37-028D4B3F59D0}"/>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Sheet1!$A$2:$A$6</c:f>
              <c:strCache>
                <c:ptCount val="5"/>
                <c:pt idx="0">
                  <c:v>Category 1</c:v>
                </c:pt>
                <c:pt idx="1">
                  <c:v>Category 2</c:v>
                </c:pt>
                <c:pt idx="2">
                  <c:v>Category 3</c:v>
                </c:pt>
                <c:pt idx="3">
                  <c:v>Category 4</c:v>
                </c:pt>
                <c:pt idx="4">
                  <c:v>Category 5</c:v>
                </c:pt>
              </c:strCache>
            </c:strRef>
          </c:cat>
          <c:val>
            <c:numRef>
              <c:f>Sheet1!$B$2:$B$6</c:f>
              <c:numCache>
                <c:formatCode>General</c:formatCode>
                <c:ptCount val="5"/>
                <c:pt idx="0">
                  <c:v>4.3</c:v>
                </c:pt>
                <c:pt idx="1">
                  <c:v>2.5</c:v>
                </c:pt>
                <c:pt idx="2">
                  <c:v>3.5</c:v>
                </c:pt>
                <c:pt idx="3">
                  <c:v>4.5</c:v>
                </c:pt>
                <c:pt idx="4">
                  <c:v>7.5</c:v>
                </c:pt>
              </c:numCache>
            </c:numRef>
          </c:val>
          <c:extLst>
            <c:ext xmlns:c16="http://schemas.microsoft.com/office/drawing/2014/chart" uri="{C3380CC4-5D6E-409C-BE32-E72D297353CC}">
              <c16:uniqueId val="{00000000-024A-EC47-9B47-E9BA47F1F9D4}"/>
            </c:ext>
          </c:extLst>
        </c:ser>
        <c:ser>
          <c:idx val="1"/>
          <c:order val="1"/>
          <c:tx>
            <c:strRef>
              <c:f>Sheet1!$C$1</c:f>
              <c:strCache>
                <c:ptCount val="1"/>
                <c:pt idx="0">
                  <c:v>Series 2</c:v>
                </c:pt>
              </c:strCache>
            </c:strRef>
          </c:tx>
          <c:spPr>
            <a:solidFill>
              <a:schemeClr val="accent2"/>
            </a:solidFill>
            <a:ln>
              <a:noFill/>
            </a:ln>
            <a:effectLst/>
          </c:spPr>
          <c:invertIfNegative val="0"/>
          <c:cat>
            <c:strRef>
              <c:f>Sheet1!$A$2:$A$6</c:f>
              <c:strCache>
                <c:ptCount val="5"/>
                <c:pt idx="0">
                  <c:v>Category 1</c:v>
                </c:pt>
                <c:pt idx="1">
                  <c:v>Category 2</c:v>
                </c:pt>
                <c:pt idx="2">
                  <c:v>Category 3</c:v>
                </c:pt>
                <c:pt idx="3">
                  <c:v>Category 4</c:v>
                </c:pt>
                <c:pt idx="4">
                  <c:v>Category 5</c:v>
                </c:pt>
              </c:strCache>
            </c:strRef>
          </c:cat>
          <c:val>
            <c:numRef>
              <c:f>Sheet1!$C$2:$C$6</c:f>
              <c:numCache>
                <c:formatCode>General</c:formatCode>
                <c:ptCount val="5"/>
                <c:pt idx="0">
                  <c:v>2.4</c:v>
                </c:pt>
                <c:pt idx="1">
                  <c:v>4.4000000000000004</c:v>
                </c:pt>
                <c:pt idx="2">
                  <c:v>1.8</c:v>
                </c:pt>
                <c:pt idx="3">
                  <c:v>2.8</c:v>
                </c:pt>
                <c:pt idx="4">
                  <c:v>3</c:v>
                </c:pt>
              </c:numCache>
            </c:numRef>
          </c:val>
          <c:extLst>
            <c:ext xmlns:c16="http://schemas.microsoft.com/office/drawing/2014/chart" uri="{C3380CC4-5D6E-409C-BE32-E72D297353CC}">
              <c16:uniqueId val="{00000001-024A-EC47-9B47-E9BA47F1F9D4}"/>
            </c:ext>
          </c:extLst>
        </c:ser>
        <c:ser>
          <c:idx val="2"/>
          <c:order val="2"/>
          <c:tx>
            <c:strRef>
              <c:f>Sheet1!$D$1</c:f>
              <c:strCache>
                <c:ptCount val="1"/>
                <c:pt idx="0">
                  <c:v>Series 3</c:v>
                </c:pt>
              </c:strCache>
            </c:strRef>
          </c:tx>
          <c:spPr>
            <a:solidFill>
              <a:schemeClr val="accent3"/>
            </a:solidFill>
            <a:ln>
              <a:noFill/>
            </a:ln>
            <a:effectLst/>
          </c:spPr>
          <c:invertIfNegative val="0"/>
          <c:cat>
            <c:strRef>
              <c:f>Sheet1!$A$2:$A$6</c:f>
              <c:strCache>
                <c:ptCount val="5"/>
                <c:pt idx="0">
                  <c:v>Category 1</c:v>
                </c:pt>
                <c:pt idx="1">
                  <c:v>Category 2</c:v>
                </c:pt>
                <c:pt idx="2">
                  <c:v>Category 3</c:v>
                </c:pt>
                <c:pt idx="3">
                  <c:v>Category 4</c:v>
                </c:pt>
                <c:pt idx="4">
                  <c:v>Category 5</c:v>
                </c:pt>
              </c:strCache>
            </c:strRef>
          </c:cat>
          <c:val>
            <c:numRef>
              <c:f>Sheet1!$D$2:$D$6</c:f>
              <c:numCache>
                <c:formatCode>General</c:formatCode>
                <c:ptCount val="5"/>
                <c:pt idx="0">
                  <c:v>2</c:v>
                </c:pt>
                <c:pt idx="1">
                  <c:v>2</c:v>
                </c:pt>
                <c:pt idx="2">
                  <c:v>3</c:v>
                </c:pt>
                <c:pt idx="3">
                  <c:v>5</c:v>
                </c:pt>
                <c:pt idx="4">
                  <c:v>1.8</c:v>
                </c:pt>
              </c:numCache>
            </c:numRef>
          </c:val>
          <c:extLst>
            <c:ext xmlns:c16="http://schemas.microsoft.com/office/drawing/2014/chart" uri="{C3380CC4-5D6E-409C-BE32-E72D297353CC}">
              <c16:uniqueId val="{00000002-024A-EC47-9B47-E9BA47F1F9D4}"/>
            </c:ext>
          </c:extLst>
        </c:ser>
        <c:dLbls>
          <c:showLegendKey val="0"/>
          <c:showVal val="0"/>
          <c:showCatName val="0"/>
          <c:showSerName val="0"/>
          <c:showPercent val="0"/>
          <c:showBubbleSize val="0"/>
        </c:dLbls>
        <c:gapWidth val="219"/>
        <c:overlap val="-27"/>
        <c:axId val="1087015103"/>
        <c:axId val="1087014207"/>
      </c:barChart>
      <c:catAx>
        <c:axId val="108701510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087014207"/>
        <c:crosses val="autoZero"/>
        <c:auto val="1"/>
        <c:lblAlgn val="ctr"/>
        <c:lblOffset val="100"/>
        <c:noMultiLvlLbl val="0"/>
      </c:catAx>
      <c:valAx>
        <c:axId val="108701420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08701510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20D479-426F-1A40-BD0F-14FA12F64C46}" type="datetimeFigureOut">
              <a:rPr lang="en-US" smtClean="0"/>
              <a:t>4/14/26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8A3BB3-A2DE-7E40-8CCC-8700ED3089A0}" type="slidenum">
              <a:rPr lang="en-US" smtClean="0"/>
              <a:t>‹#›</a:t>
            </a:fld>
            <a:endParaRPr lang="en-US"/>
          </a:p>
        </p:txBody>
      </p:sp>
    </p:spTree>
    <p:extLst>
      <p:ext uri="{BB962C8B-B14F-4D97-AF65-F5344CB8AC3E}">
        <p14:creationId xmlns:p14="http://schemas.microsoft.com/office/powerpoint/2010/main" val="4042509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A3BB3-A2DE-7E40-8CCC-8700ED3089A0}" type="slidenum">
              <a:rPr lang="en-US" smtClean="0"/>
              <a:t>9</a:t>
            </a:fld>
            <a:endParaRPr lang="en-US"/>
          </a:p>
        </p:txBody>
      </p:sp>
    </p:spTree>
    <p:extLst>
      <p:ext uri="{BB962C8B-B14F-4D97-AF65-F5344CB8AC3E}">
        <p14:creationId xmlns:p14="http://schemas.microsoft.com/office/powerpoint/2010/main" val="42311800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8A3BB3-A2DE-7E40-8CCC-8700ED3089A0}" type="slidenum">
              <a:rPr lang="en-US" smtClean="0"/>
              <a:t>19</a:t>
            </a:fld>
            <a:endParaRPr lang="en-US"/>
          </a:p>
        </p:txBody>
      </p:sp>
    </p:spTree>
    <p:extLst>
      <p:ext uri="{BB962C8B-B14F-4D97-AF65-F5344CB8AC3E}">
        <p14:creationId xmlns:p14="http://schemas.microsoft.com/office/powerpoint/2010/main" val="24697217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2.sv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3.sv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7.svg"/><Relationship Id="rId1" Type="http://schemas.openxmlformats.org/officeDocument/2006/relationships/slideMaster" Target="../slideMasters/slideMaster1.xml"/><Relationship Id="rId5" Type="http://schemas.openxmlformats.org/officeDocument/2006/relationships/image" Target="../media/image5.svg"/><Relationship Id="rId4" Type="http://schemas.openxmlformats.org/officeDocument/2006/relationships/image" Target="../media/image8.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slideMaster" Target="../slideMasters/slideMaster1.xml"/><Relationship Id="rId5" Type="http://schemas.openxmlformats.org/officeDocument/2006/relationships/image" Target="../media/image5.svg"/><Relationship Id="rId4" Type="http://schemas.openxmlformats.org/officeDocument/2006/relationships/image" Target="../media/image8.sv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4.sv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7.sv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24E00-3466-7118-25A1-87E9DDD4B56A}"/>
              </a:ext>
            </a:extLst>
          </p:cNvPr>
          <p:cNvSpPr>
            <a:spLocks noGrp="1"/>
          </p:cNvSpPr>
          <p:nvPr>
            <p:ph type="ctrTitle"/>
          </p:nvPr>
        </p:nvSpPr>
        <p:spPr>
          <a:xfrm>
            <a:off x="829988" y="2746065"/>
            <a:ext cx="7305608" cy="2387600"/>
          </a:xfrm>
        </p:spPr>
        <p:txBody>
          <a:bodyPr anchor="b">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0BB1C48F-26E2-B554-3A7C-0A36A5DE7E57}"/>
              </a:ext>
            </a:extLst>
          </p:cNvPr>
          <p:cNvSpPr>
            <a:spLocks noGrp="1"/>
          </p:cNvSpPr>
          <p:nvPr>
            <p:ph type="subTitle" idx="1"/>
          </p:nvPr>
        </p:nvSpPr>
        <p:spPr>
          <a:xfrm>
            <a:off x="829988" y="5225740"/>
            <a:ext cx="7305608" cy="70504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78B6391-897C-3B58-95F9-0C50D731CAF9}"/>
              </a:ext>
            </a:extLst>
          </p:cNvPr>
          <p:cNvSpPr>
            <a:spLocks noGrp="1"/>
          </p:cNvSpPr>
          <p:nvPr>
            <p:ph type="dt" sz="half" idx="10"/>
          </p:nvPr>
        </p:nvSpPr>
        <p:spPr/>
        <p:txBody>
          <a:bodyPr/>
          <a:lstStyle/>
          <a:p>
            <a:fld id="{7BEF2389-2506-9246-9DB8-822FD81AE004}" type="datetime1">
              <a:rPr lang="en-US" smtClean="0"/>
              <a:t>4/14/26</a:t>
            </a:fld>
            <a:endParaRPr lang="en-US"/>
          </a:p>
        </p:txBody>
      </p:sp>
      <p:sp>
        <p:nvSpPr>
          <p:cNvPr id="5" name="Footer Placeholder 4">
            <a:extLst>
              <a:ext uri="{FF2B5EF4-FFF2-40B4-BE49-F238E27FC236}">
                <a16:creationId xmlns:a16="http://schemas.microsoft.com/office/drawing/2014/main" id="{52CBDD69-4AD2-6945-6E94-9016AD1D3E3B}"/>
              </a:ext>
            </a:extLst>
          </p:cNvPr>
          <p:cNvSpPr>
            <a:spLocks noGrp="1"/>
          </p:cNvSpPr>
          <p:nvPr>
            <p:ph type="ftr" sz="quarter" idx="11"/>
          </p:nvPr>
        </p:nvSpPr>
        <p:spPr/>
        <p:txBody>
          <a:bodyPr/>
          <a:lstStyle/>
          <a:p>
            <a:r>
              <a:rPr lang="en-US"/>
              <a:t>Integral Care - CONFIDENTIAL</a:t>
            </a:r>
            <a:endParaRPr lang="en-US" dirty="0"/>
          </a:p>
        </p:txBody>
      </p:sp>
      <p:sp>
        <p:nvSpPr>
          <p:cNvPr id="6" name="Slide Number Placeholder 5">
            <a:extLst>
              <a:ext uri="{FF2B5EF4-FFF2-40B4-BE49-F238E27FC236}">
                <a16:creationId xmlns:a16="http://schemas.microsoft.com/office/drawing/2014/main" id="{8A7851B0-026B-FDF3-3EE8-74A4B8DA0E31}"/>
              </a:ext>
            </a:extLst>
          </p:cNvPr>
          <p:cNvSpPr>
            <a:spLocks noGrp="1"/>
          </p:cNvSpPr>
          <p:nvPr>
            <p:ph type="sldNum" sz="quarter" idx="12"/>
          </p:nvPr>
        </p:nvSpPr>
        <p:spPr/>
        <p:txBody>
          <a:bodyPr/>
          <a:lstStyle/>
          <a:p>
            <a:fld id="{1992C110-431D-944C-AF63-8315F9BDBACE}" type="slidenum">
              <a:rPr lang="en-US" smtClean="0"/>
              <a:t>‹#›</a:t>
            </a:fld>
            <a:endParaRPr lang="en-US"/>
          </a:p>
        </p:txBody>
      </p:sp>
      <p:pic>
        <p:nvPicPr>
          <p:cNvPr id="57" name="Graphic 56">
            <a:extLst>
              <a:ext uri="{FF2B5EF4-FFF2-40B4-BE49-F238E27FC236}">
                <a16:creationId xmlns:a16="http://schemas.microsoft.com/office/drawing/2014/main" id="{B32AF0A5-1451-40D2-5DE8-43F3A4132AF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29989" y="731030"/>
            <a:ext cx="3883414" cy="898938"/>
          </a:xfrm>
          <a:prstGeom prst="rect">
            <a:avLst/>
          </a:prstGeom>
        </p:spPr>
      </p:pic>
      <p:grpSp>
        <p:nvGrpSpPr>
          <p:cNvPr id="69" name="Group 68">
            <a:extLst>
              <a:ext uri="{FF2B5EF4-FFF2-40B4-BE49-F238E27FC236}">
                <a16:creationId xmlns:a16="http://schemas.microsoft.com/office/drawing/2014/main" id="{5B8BC681-BCD7-B384-6B69-625475985285}"/>
              </a:ext>
            </a:extLst>
          </p:cNvPr>
          <p:cNvGrpSpPr/>
          <p:nvPr userDrawn="1"/>
        </p:nvGrpSpPr>
        <p:grpSpPr>
          <a:xfrm>
            <a:off x="9844755" y="656756"/>
            <a:ext cx="1909406" cy="5544488"/>
            <a:chOff x="8025450" y="873991"/>
            <a:chExt cx="1676014" cy="4866770"/>
          </a:xfrm>
        </p:grpSpPr>
        <p:sp>
          <p:nvSpPr>
            <p:cNvPr id="61" name="Freeform 60">
              <a:extLst>
                <a:ext uri="{FF2B5EF4-FFF2-40B4-BE49-F238E27FC236}">
                  <a16:creationId xmlns:a16="http://schemas.microsoft.com/office/drawing/2014/main" id="{ACFB6E2F-CD57-A351-068B-815D102F81B8}"/>
                </a:ext>
              </a:extLst>
            </p:cNvPr>
            <p:cNvSpPr/>
            <p:nvPr/>
          </p:nvSpPr>
          <p:spPr>
            <a:xfrm>
              <a:off x="8025450" y="2173351"/>
              <a:ext cx="1615592" cy="2177906"/>
            </a:xfrm>
            <a:custGeom>
              <a:avLst/>
              <a:gdLst>
                <a:gd name="csX0" fmla="*/ 1615188 w 1615592"/>
                <a:gd name="csY0" fmla="*/ 1088953 h 2177906"/>
                <a:gd name="csX1" fmla="*/ 1615593 w 1615592"/>
                <a:gd name="csY1" fmla="*/ 1091792 h 2177906"/>
                <a:gd name="csX2" fmla="*/ 1562530 w 1615592"/>
                <a:gd name="csY2" fmla="*/ 1247463 h 2177906"/>
                <a:gd name="csX3" fmla="*/ 1550851 w 1615592"/>
                <a:gd name="csY3" fmla="*/ 1270378 h 2177906"/>
                <a:gd name="csX4" fmla="*/ 761181 w 1615592"/>
                <a:gd name="csY4" fmla="*/ 2109974 h 2177906"/>
                <a:gd name="csX5" fmla="*/ 702919 w 1615592"/>
                <a:gd name="csY5" fmla="*/ 2138499 h 2177906"/>
                <a:gd name="csX6" fmla="*/ 700084 w 1615592"/>
                <a:gd name="csY6" fmla="*/ 2139648 h 2177906"/>
                <a:gd name="csX7" fmla="*/ 514295 w 1615592"/>
                <a:gd name="csY7" fmla="*/ 2177907 h 2177906"/>
                <a:gd name="csX8" fmla="*/ 0 w 1615592"/>
                <a:gd name="csY8" fmla="*/ 1609163 h 2177906"/>
                <a:gd name="csX9" fmla="*/ 306430 w 1615592"/>
                <a:gd name="csY9" fmla="*/ 1088886 h 2177906"/>
                <a:gd name="csX10" fmla="*/ 0 w 1615592"/>
                <a:gd name="csY10" fmla="*/ 568676 h 2177906"/>
                <a:gd name="csX11" fmla="*/ 514295 w 1615592"/>
                <a:gd name="csY11" fmla="*/ 0 h 2177906"/>
                <a:gd name="csX12" fmla="*/ 700084 w 1615592"/>
                <a:gd name="csY12" fmla="*/ 38259 h 2177906"/>
                <a:gd name="csX13" fmla="*/ 702919 w 1615592"/>
                <a:gd name="csY13" fmla="*/ 39408 h 2177906"/>
                <a:gd name="csX14" fmla="*/ 761181 w 1615592"/>
                <a:gd name="csY14" fmla="*/ 67933 h 2177906"/>
                <a:gd name="csX15" fmla="*/ 1550851 w 1615592"/>
                <a:gd name="csY15" fmla="*/ 907529 h 2177906"/>
                <a:gd name="csX16" fmla="*/ 1562530 w 1615592"/>
                <a:gd name="csY16" fmla="*/ 930443 h 2177906"/>
                <a:gd name="csX17" fmla="*/ 1615593 w 1615592"/>
                <a:gd name="csY17" fmla="*/ 1086114 h 2177906"/>
                <a:gd name="csX18" fmla="*/ 1615188 w 1615592"/>
                <a:gd name="csY18" fmla="*/ 1088953 h 217790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1615592" h="2177906">
                  <a:moveTo>
                    <a:pt x="1615188" y="1088953"/>
                  </a:moveTo>
                  <a:cubicBezTo>
                    <a:pt x="1615323" y="1089832"/>
                    <a:pt x="1615458" y="1090914"/>
                    <a:pt x="1615593" y="1091792"/>
                  </a:cubicBezTo>
                  <a:cubicBezTo>
                    <a:pt x="1608437" y="1139311"/>
                    <a:pt x="1590007" y="1191900"/>
                    <a:pt x="1562530" y="1247463"/>
                  </a:cubicBezTo>
                  <a:cubicBezTo>
                    <a:pt x="1558884" y="1255034"/>
                    <a:pt x="1554834" y="1262672"/>
                    <a:pt x="1550851" y="1270378"/>
                  </a:cubicBezTo>
                  <a:cubicBezTo>
                    <a:pt x="1381062" y="1593819"/>
                    <a:pt x="939138" y="2006486"/>
                    <a:pt x="761181" y="2109974"/>
                  </a:cubicBezTo>
                  <a:cubicBezTo>
                    <a:pt x="742210" y="2121059"/>
                    <a:pt x="722700" y="2130658"/>
                    <a:pt x="702919" y="2138499"/>
                  </a:cubicBezTo>
                  <a:cubicBezTo>
                    <a:pt x="702041" y="2139039"/>
                    <a:pt x="701096" y="2139378"/>
                    <a:pt x="700084" y="2139648"/>
                  </a:cubicBezTo>
                  <a:cubicBezTo>
                    <a:pt x="642497" y="2164388"/>
                    <a:pt x="579847" y="2177907"/>
                    <a:pt x="514295" y="2177907"/>
                  </a:cubicBezTo>
                  <a:cubicBezTo>
                    <a:pt x="230211" y="2177907"/>
                    <a:pt x="0" y="1923277"/>
                    <a:pt x="0" y="1609163"/>
                  </a:cubicBezTo>
                  <a:cubicBezTo>
                    <a:pt x="0" y="1376975"/>
                    <a:pt x="125975" y="1177097"/>
                    <a:pt x="306430" y="1088886"/>
                  </a:cubicBezTo>
                  <a:cubicBezTo>
                    <a:pt x="125975" y="1000742"/>
                    <a:pt x="0" y="800932"/>
                    <a:pt x="0" y="568676"/>
                  </a:cubicBezTo>
                  <a:cubicBezTo>
                    <a:pt x="0" y="254562"/>
                    <a:pt x="230211" y="0"/>
                    <a:pt x="514295" y="0"/>
                  </a:cubicBezTo>
                  <a:cubicBezTo>
                    <a:pt x="579847" y="0"/>
                    <a:pt x="642497" y="13519"/>
                    <a:pt x="700084" y="38259"/>
                  </a:cubicBezTo>
                  <a:cubicBezTo>
                    <a:pt x="701096" y="38529"/>
                    <a:pt x="702041" y="38935"/>
                    <a:pt x="702919" y="39408"/>
                  </a:cubicBezTo>
                  <a:cubicBezTo>
                    <a:pt x="722700" y="47249"/>
                    <a:pt x="742210" y="56847"/>
                    <a:pt x="761181" y="67933"/>
                  </a:cubicBezTo>
                  <a:cubicBezTo>
                    <a:pt x="939138" y="171421"/>
                    <a:pt x="1381062" y="584087"/>
                    <a:pt x="1550851" y="907529"/>
                  </a:cubicBezTo>
                  <a:cubicBezTo>
                    <a:pt x="1554901" y="915235"/>
                    <a:pt x="1558884" y="922873"/>
                    <a:pt x="1562530" y="930443"/>
                  </a:cubicBezTo>
                  <a:cubicBezTo>
                    <a:pt x="1589939" y="986006"/>
                    <a:pt x="1608437" y="1038595"/>
                    <a:pt x="1615593" y="1086114"/>
                  </a:cubicBezTo>
                  <a:cubicBezTo>
                    <a:pt x="1615458" y="1086993"/>
                    <a:pt x="1615323" y="1088075"/>
                    <a:pt x="1615188" y="1088953"/>
                  </a:cubicBezTo>
                  <a:close/>
                </a:path>
              </a:pathLst>
            </a:custGeom>
            <a:solidFill>
              <a:schemeClr val="accent5">
                <a:alpha val="20027"/>
              </a:schemeClr>
            </a:solidFill>
            <a:ln w="6742" cap="flat">
              <a:noFill/>
              <a:prstDash val="solid"/>
              <a:miter/>
            </a:ln>
          </p:spPr>
          <p:txBody>
            <a:bodyPr/>
            <a:lstStyle/>
            <a:p>
              <a:endParaRPr lang="en-US"/>
            </a:p>
          </p:txBody>
        </p:sp>
        <p:sp>
          <p:nvSpPr>
            <p:cNvPr id="62" name="Freeform 61">
              <a:extLst>
                <a:ext uri="{FF2B5EF4-FFF2-40B4-BE49-F238E27FC236}">
                  <a16:creationId xmlns:a16="http://schemas.microsoft.com/office/drawing/2014/main" id="{B523F454-E42C-C3BB-6D7D-50273BBD764D}"/>
                </a:ext>
              </a:extLst>
            </p:cNvPr>
            <p:cNvSpPr/>
            <p:nvPr/>
          </p:nvSpPr>
          <p:spPr>
            <a:xfrm>
              <a:off x="8334640" y="3514231"/>
              <a:ext cx="1360208" cy="2226530"/>
            </a:xfrm>
            <a:custGeom>
              <a:avLst/>
              <a:gdLst>
                <a:gd name="csX0" fmla="*/ 1360006 w 1360208"/>
                <a:gd name="csY0" fmla="*/ 67 h 2226530"/>
                <a:gd name="csX1" fmla="*/ 486353 w 1360208"/>
                <a:gd name="csY1" fmla="*/ 1034945 h 2226530"/>
                <a:gd name="csX2" fmla="*/ 333509 w 1360208"/>
                <a:gd name="csY2" fmla="*/ 1112274 h 2226530"/>
                <a:gd name="csX3" fmla="*/ 144480 w 1360208"/>
                <a:gd name="csY3" fmla="*/ 1228334 h 2226530"/>
                <a:gd name="csX4" fmla="*/ 89594 w 1360208"/>
                <a:gd name="csY4" fmla="*/ 1781801 h 2226530"/>
                <a:gd name="csX5" fmla="*/ 598150 w 1360208"/>
                <a:gd name="csY5" fmla="*/ 1834930 h 2226530"/>
                <a:gd name="csX6" fmla="*/ 915855 w 1360208"/>
                <a:gd name="csY6" fmla="*/ 2222316 h 2226530"/>
                <a:gd name="csX7" fmla="*/ 1352512 w 1360208"/>
                <a:gd name="csY7" fmla="*/ 1878394 h 2226530"/>
                <a:gd name="csX8" fmla="*/ 1358723 w 1360208"/>
                <a:gd name="csY8" fmla="*/ 1700416 h 2226530"/>
                <a:gd name="csX9" fmla="*/ 1359736 w 1360208"/>
                <a:gd name="csY9" fmla="*/ 1445922 h 2226530"/>
                <a:gd name="csX10" fmla="*/ 1360209 w 1360208"/>
                <a:gd name="csY10" fmla="*/ 0 h 2226530"/>
                <a:gd name="csX11" fmla="*/ 1359804 w 1360208"/>
                <a:gd name="csY11" fmla="*/ 0 h 222653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1360208" h="2226530">
                  <a:moveTo>
                    <a:pt x="1360006" y="67"/>
                  </a:moveTo>
                  <a:cubicBezTo>
                    <a:pt x="1308023" y="322563"/>
                    <a:pt x="767804" y="890292"/>
                    <a:pt x="486353" y="1034945"/>
                  </a:cubicBezTo>
                  <a:lnTo>
                    <a:pt x="333509" y="1112274"/>
                  </a:lnTo>
                  <a:cubicBezTo>
                    <a:pt x="203889" y="1178651"/>
                    <a:pt x="198826" y="1180477"/>
                    <a:pt x="144480" y="1228334"/>
                  </a:cubicBezTo>
                  <a:cubicBezTo>
                    <a:pt x="-24161" y="1376366"/>
                    <a:pt x="-48735" y="1624169"/>
                    <a:pt x="89594" y="1781801"/>
                  </a:cubicBezTo>
                  <a:cubicBezTo>
                    <a:pt x="215433" y="1925372"/>
                    <a:pt x="432817" y="1944502"/>
                    <a:pt x="598150" y="1834930"/>
                  </a:cubicBezTo>
                  <a:cubicBezTo>
                    <a:pt x="600243" y="2027575"/>
                    <a:pt x="731416" y="2194062"/>
                    <a:pt x="915855" y="2222316"/>
                  </a:cubicBezTo>
                  <a:cubicBezTo>
                    <a:pt x="1122842" y="2254356"/>
                    <a:pt x="1318217" y="2100240"/>
                    <a:pt x="1352512" y="1878394"/>
                  </a:cubicBezTo>
                  <a:cubicBezTo>
                    <a:pt x="1359128" y="1836214"/>
                    <a:pt x="1358723" y="1774500"/>
                    <a:pt x="1358723" y="1700416"/>
                  </a:cubicBezTo>
                  <a:lnTo>
                    <a:pt x="1359736" y="1445922"/>
                  </a:lnTo>
                  <a:lnTo>
                    <a:pt x="1360209" y="0"/>
                  </a:lnTo>
                  <a:lnTo>
                    <a:pt x="1359804" y="0"/>
                  </a:lnTo>
                  <a:close/>
                </a:path>
              </a:pathLst>
            </a:custGeom>
            <a:solidFill>
              <a:schemeClr val="accent1">
                <a:alpha val="20027"/>
              </a:schemeClr>
            </a:solidFill>
            <a:ln w="6742" cap="flat">
              <a:noFill/>
              <a:prstDash val="solid"/>
              <a:miter/>
            </a:ln>
          </p:spPr>
          <p:txBody>
            <a:bodyPr/>
            <a:lstStyle/>
            <a:p>
              <a:endParaRPr lang="en-US"/>
            </a:p>
          </p:txBody>
        </p:sp>
        <p:sp>
          <p:nvSpPr>
            <p:cNvPr id="66" name="Freeform 65">
              <a:extLst>
                <a:ext uri="{FF2B5EF4-FFF2-40B4-BE49-F238E27FC236}">
                  <a16:creationId xmlns:a16="http://schemas.microsoft.com/office/drawing/2014/main" id="{7347976A-74D7-911E-5ABF-07E347106101}"/>
                </a:ext>
              </a:extLst>
            </p:cNvPr>
            <p:cNvSpPr/>
            <p:nvPr/>
          </p:nvSpPr>
          <p:spPr>
            <a:xfrm>
              <a:off x="8511111" y="873991"/>
              <a:ext cx="1190353" cy="2097317"/>
            </a:xfrm>
            <a:custGeom>
              <a:avLst/>
              <a:gdLst>
                <a:gd name="csX0" fmla="*/ 1190286 w 1190353"/>
                <a:gd name="csY0" fmla="*/ 2097318 h 2097317"/>
                <a:gd name="csX1" fmla="*/ 1190286 w 1190353"/>
                <a:gd name="csY1" fmla="*/ 2097318 h 2097317"/>
                <a:gd name="csX2" fmla="*/ 1190286 w 1190353"/>
                <a:gd name="csY2" fmla="*/ 1059737 h 2097317"/>
                <a:gd name="csX3" fmla="*/ 1151333 w 1190353"/>
                <a:gd name="csY3" fmla="*/ 293819 h 2097317"/>
                <a:gd name="csX4" fmla="*/ 681257 w 1190353"/>
                <a:gd name="csY4" fmla="*/ 13165 h 2097317"/>
                <a:gd name="csX5" fmla="*/ 428161 w 1190353"/>
                <a:gd name="csY5" fmla="*/ 251911 h 2097317"/>
                <a:gd name="csX6" fmla="*/ 111334 w 1190353"/>
                <a:gd name="csY6" fmla="*/ 350329 h 2097317"/>
                <a:gd name="csX7" fmla="*/ 9 w 1190353"/>
                <a:gd name="csY7" fmla="*/ 617802 h 2097317"/>
                <a:gd name="csX8" fmla="*/ 80954 w 1190353"/>
                <a:gd name="csY8" fmla="*/ 896022 h 2097317"/>
                <a:gd name="csX9" fmla="*/ 197005 w 1190353"/>
                <a:gd name="csY9" fmla="*/ 1022560 h 2097317"/>
                <a:gd name="csX10" fmla="*/ 349443 w 1190353"/>
                <a:gd name="csY10" fmla="*/ 1127940 h 2097317"/>
                <a:gd name="csX11" fmla="*/ 1185088 w 1190353"/>
                <a:gd name="csY11" fmla="*/ 2097318 h 2097317"/>
                <a:gd name="csX12" fmla="*/ 1190354 w 1190353"/>
                <a:gd name="csY12" fmla="*/ 2097318 h 209731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190353" h="2097317">
                  <a:moveTo>
                    <a:pt x="1190286" y="2097318"/>
                  </a:moveTo>
                  <a:lnTo>
                    <a:pt x="1190286" y="2097318"/>
                  </a:lnTo>
                  <a:lnTo>
                    <a:pt x="1190286" y="1059737"/>
                  </a:lnTo>
                  <a:cubicBezTo>
                    <a:pt x="1190286" y="789019"/>
                    <a:pt x="1187721" y="426103"/>
                    <a:pt x="1151333" y="293819"/>
                  </a:cubicBezTo>
                  <a:cubicBezTo>
                    <a:pt x="1093611" y="83329"/>
                    <a:pt x="883316" y="-42465"/>
                    <a:pt x="681257" y="13165"/>
                  </a:cubicBezTo>
                  <a:cubicBezTo>
                    <a:pt x="559468" y="46625"/>
                    <a:pt x="468532" y="138284"/>
                    <a:pt x="428161" y="251911"/>
                  </a:cubicBezTo>
                  <a:cubicBezTo>
                    <a:pt x="315216" y="234877"/>
                    <a:pt x="197950" y="267119"/>
                    <a:pt x="111334" y="350329"/>
                  </a:cubicBezTo>
                  <a:cubicBezTo>
                    <a:pt x="35790" y="422993"/>
                    <a:pt x="-666" y="519316"/>
                    <a:pt x="9" y="617802"/>
                  </a:cubicBezTo>
                  <a:cubicBezTo>
                    <a:pt x="1022" y="775298"/>
                    <a:pt x="65089" y="872567"/>
                    <a:pt x="80954" y="896022"/>
                  </a:cubicBezTo>
                  <a:cubicBezTo>
                    <a:pt x="111807" y="941649"/>
                    <a:pt x="155621" y="987613"/>
                    <a:pt x="197005" y="1022560"/>
                  </a:cubicBezTo>
                  <a:cubicBezTo>
                    <a:pt x="237984" y="1057168"/>
                    <a:pt x="311165" y="1100902"/>
                    <a:pt x="349443" y="1127940"/>
                  </a:cubicBezTo>
                  <a:cubicBezTo>
                    <a:pt x="544751" y="1266104"/>
                    <a:pt x="1098337" y="1794425"/>
                    <a:pt x="1185088" y="2097318"/>
                  </a:cubicBezTo>
                  <a:lnTo>
                    <a:pt x="1190354" y="2097318"/>
                  </a:lnTo>
                  <a:close/>
                </a:path>
              </a:pathLst>
            </a:custGeom>
            <a:solidFill>
              <a:schemeClr val="accent3">
                <a:alpha val="20027"/>
              </a:schemeClr>
            </a:solidFill>
            <a:ln w="6742" cap="flat">
              <a:noFill/>
              <a:prstDash val="solid"/>
              <a:miter/>
            </a:ln>
          </p:spPr>
          <p:txBody>
            <a:bodyPr/>
            <a:lstStyle/>
            <a:p>
              <a:endParaRPr lang="en-US"/>
            </a:p>
          </p:txBody>
        </p:sp>
      </p:grpSp>
    </p:spTree>
    <p:extLst>
      <p:ext uri="{BB962C8B-B14F-4D97-AF65-F5344CB8AC3E}">
        <p14:creationId xmlns:p14="http://schemas.microsoft.com/office/powerpoint/2010/main" val="2481463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Dark">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24E00-3466-7118-25A1-87E9DDD4B56A}"/>
              </a:ext>
            </a:extLst>
          </p:cNvPr>
          <p:cNvSpPr>
            <a:spLocks noGrp="1"/>
          </p:cNvSpPr>
          <p:nvPr>
            <p:ph type="ctrTitle"/>
          </p:nvPr>
        </p:nvSpPr>
        <p:spPr>
          <a:xfrm>
            <a:off x="829988" y="2746065"/>
            <a:ext cx="7305608" cy="2387600"/>
          </a:xfrm>
        </p:spPr>
        <p:txBody>
          <a:bodyPr anchor="b">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0BB1C48F-26E2-B554-3A7C-0A36A5DE7E57}"/>
              </a:ext>
            </a:extLst>
          </p:cNvPr>
          <p:cNvSpPr>
            <a:spLocks noGrp="1"/>
          </p:cNvSpPr>
          <p:nvPr>
            <p:ph type="subTitle" idx="1"/>
          </p:nvPr>
        </p:nvSpPr>
        <p:spPr>
          <a:xfrm>
            <a:off x="829988" y="5225740"/>
            <a:ext cx="7305608" cy="70504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78B6391-897C-3B58-95F9-0C50D731CAF9}"/>
              </a:ext>
            </a:extLst>
          </p:cNvPr>
          <p:cNvSpPr>
            <a:spLocks noGrp="1"/>
          </p:cNvSpPr>
          <p:nvPr>
            <p:ph type="dt" sz="half" idx="10"/>
          </p:nvPr>
        </p:nvSpPr>
        <p:spPr/>
        <p:txBody>
          <a:bodyPr/>
          <a:lstStyle>
            <a:lvl1pPr>
              <a:defRPr>
                <a:solidFill>
                  <a:schemeClr val="tx2">
                    <a:lumMod val="85000"/>
                  </a:schemeClr>
                </a:solidFill>
              </a:defRPr>
            </a:lvl1pPr>
          </a:lstStyle>
          <a:p>
            <a:fld id="{D332D443-5138-7745-962D-772356B154E3}" type="datetime1">
              <a:rPr lang="en-US" smtClean="0"/>
              <a:t>4/14/26</a:t>
            </a:fld>
            <a:endParaRPr lang="en-US"/>
          </a:p>
        </p:txBody>
      </p:sp>
      <p:sp>
        <p:nvSpPr>
          <p:cNvPr id="5" name="Footer Placeholder 4">
            <a:extLst>
              <a:ext uri="{FF2B5EF4-FFF2-40B4-BE49-F238E27FC236}">
                <a16:creationId xmlns:a16="http://schemas.microsoft.com/office/drawing/2014/main" id="{52CBDD69-4AD2-6945-6E94-9016AD1D3E3B}"/>
              </a:ext>
            </a:extLst>
          </p:cNvPr>
          <p:cNvSpPr>
            <a:spLocks noGrp="1"/>
          </p:cNvSpPr>
          <p:nvPr>
            <p:ph type="ftr" sz="quarter" idx="11"/>
          </p:nvPr>
        </p:nvSpPr>
        <p:spPr/>
        <p:txBody>
          <a:bodyPr/>
          <a:lstStyle>
            <a:lvl1pPr>
              <a:defRPr>
                <a:solidFill>
                  <a:schemeClr val="tx2">
                    <a:lumMod val="85000"/>
                  </a:schemeClr>
                </a:solidFill>
              </a:defRPr>
            </a:lvl1pPr>
          </a:lstStyle>
          <a:p>
            <a:r>
              <a:rPr lang="en-US">
                <a:solidFill>
                  <a:schemeClr val="tx2">
                    <a:lumMod val="85000"/>
                  </a:schemeClr>
                </a:solidFill>
              </a:rPr>
              <a:t>Integral Care - CONFIDENTIAL</a:t>
            </a:r>
            <a:endParaRPr lang="en-US" dirty="0">
              <a:solidFill>
                <a:schemeClr val="tx2">
                  <a:lumMod val="85000"/>
                </a:schemeClr>
              </a:solidFill>
            </a:endParaRPr>
          </a:p>
        </p:txBody>
      </p:sp>
      <p:sp>
        <p:nvSpPr>
          <p:cNvPr id="6" name="Slide Number Placeholder 5">
            <a:extLst>
              <a:ext uri="{FF2B5EF4-FFF2-40B4-BE49-F238E27FC236}">
                <a16:creationId xmlns:a16="http://schemas.microsoft.com/office/drawing/2014/main" id="{8A7851B0-026B-FDF3-3EE8-74A4B8DA0E31}"/>
              </a:ext>
            </a:extLst>
          </p:cNvPr>
          <p:cNvSpPr>
            <a:spLocks noGrp="1"/>
          </p:cNvSpPr>
          <p:nvPr>
            <p:ph type="sldNum" sz="quarter" idx="12"/>
          </p:nvPr>
        </p:nvSpPr>
        <p:spPr/>
        <p:txBody>
          <a:bodyPr/>
          <a:lstStyle>
            <a:lvl1pPr>
              <a:defRPr>
                <a:solidFill>
                  <a:schemeClr val="tx2">
                    <a:lumMod val="85000"/>
                  </a:schemeClr>
                </a:solidFill>
              </a:defRPr>
            </a:lvl1pPr>
          </a:lstStyle>
          <a:p>
            <a:fld id="{1992C110-431D-944C-AF63-8315F9BDBACE}" type="slidenum">
              <a:rPr lang="en-US" smtClean="0"/>
              <a:pPr/>
              <a:t>‹#›</a:t>
            </a:fld>
            <a:endParaRPr lang="en-US"/>
          </a:p>
        </p:txBody>
      </p:sp>
      <p:pic>
        <p:nvPicPr>
          <p:cNvPr id="7" name="Graphic 6">
            <a:extLst>
              <a:ext uri="{FF2B5EF4-FFF2-40B4-BE49-F238E27FC236}">
                <a16:creationId xmlns:a16="http://schemas.microsoft.com/office/drawing/2014/main" id="{AB8F7B86-AD1E-04EE-8D18-CC72596B1F83}"/>
              </a:ext>
            </a:extLst>
          </p:cNvPr>
          <p:cNvPicPr>
            <a:picLocks noChangeAspect="1"/>
          </p:cNvPicPr>
          <p:nvPr userDrawn="1"/>
        </p:nvPicPr>
        <p:blipFill>
          <a:blip>
            <a:extLst>
              <a:ext uri="{96DAC541-7B7A-43D3-8B79-37D633B846F1}">
                <asvg:svgBlip xmlns:asvg="http://schemas.microsoft.com/office/drawing/2016/SVG/main" r:embed="rId2"/>
              </a:ext>
            </a:extLst>
          </a:blip>
          <a:srcRect l="9" r="9"/>
          <a:stretch/>
        </p:blipFill>
        <p:spPr>
          <a:xfrm>
            <a:off x="829988" y="731030"/>
            <a:ext cx="4090033" cy="946942"/>
          </a:xfrm>
          <a:prstGeom prst="rect">
            <a:avLst/>
          </a:prstGeom>
        </p:spPr>
      </p:pic>
      <p:sp>
        <p:nvSpPr>
          <p:cNvPr id="61" name="Freeform 60">
            <a:extLst>
              <a:ext uri="{FF2B5EF4-FFF2-40B4-BE49-F238E27FC236}">
                <a16:creationId xmlns:a16="http://schemas.microsoft.com/office/drawing/2014/main" id="{ACFB6E2F-CD57-A351-068B-815D102F81B8}"/>
              </a:ext>
            </a:extLst>
          </p:cNvPr>
          <p:cNvSpPr/>
          <p:nvPr/>
        </p:nvSpPr>
        <p:spPr>
          <a:xfrm>
            <a:off x="9844755" y="2137057"/>
            <a:ext cx="1840570" cy="2481188"/>
          </a:xfrm>
          <a:custGeom>
            <a:avLst/>
            <a:gdLst>
              <a:gd name="csX0" fmla="*/ 1615188 w 1615592"/>
              <a:gd name="csY0" fmla="*/ 1088953 h 2177906"/>
              <a:gd name="csX1" fmla="*/ 1615593 w 1615592"/>
              <a:gd name="csY1" fmla="*/ 1091792 h 2177906"/>
              <a:gd name="csX2" fmla="*/ 1562530 w 1615592"/>
              <a:gd name="csY2" fmla="*/ 1247463 h 2177906"/>
              <a:gd name="csX3" fmla="*/ 1550851 w 1615592"/>
              <a:gd name="csY3" fmla="*/ 1270378 h 2177906"/>
              <a:gd name="csX4" fmla="*/ 761181 w 1615592"/>
              <a:gd name="csY4" fmla="*/ 2109974 h 2177906"/>
              <a:gd name="csX5" fmla="*/ 702919 w 1615592"/>
              <a:gd name="csY5" fmla="*/ 2138499 h 2177906"/>
              <a:gd name="csX6" fmla="*/ 700084 w 1615592"/>
              <a:gd name="csY6" fmla="*/ 2139648 h 2177906"/>
              <a:gd name="csX7" fmla="*/ 514295 w 1615592"/>
              <a:gd name="csY7" fmla="*/ 2177907 h 2177906"/>
              <a:gd name="csX8" fmla="*/ 0 w 1615592"/>
              <a:gd name="csY8" fmla="*/ 1609163 h 2177906"/>
              <a:gd name="csX9" fmla="*/ 306430 w 1615592"/>
              <a:gd name="csY9" fmla="*/ 1088886 h 2177906"/>
              <a:gd name="csX10" fmla="*/ 0 w 1615592"/>
              <a:gd name="csY10" fmla="*/ 568676 h 2177906"/>
              <a:gd name="csX11" fmla="*/ 514295 w 1615592"/>
              <a:gd name="csY11" fmla="*/ 0 h 2177906"/>
              <a:gd name="csX12" fmla="*/ 700084 w 1615592"/>
              <a:gd name="csY12" fmla="*/ 38259 h 2177906"/>
              <a:gd name="csX13" fmla="*/ 702919 w 1615592"/>
              <a:gd name="csY13" fmla="*/ 39408 h 2177906"/>
              <a:gd name="csX14" fmla="*/ 761181 w 1615592"/>
              <a:gd name="csY14" fmla="*/ 67933 h 2177906"/>
              <a:gd name="csX15" fmla="*/ 1550851 w 1615592"/>
              <a:gd name="csY15" fmla="*/ 907529 h 2177906"/>
              <a:gd name="csX16" fmla="*/ 1562530 w 1615592"/>
              <a:gd name="csY16" fmla="*/ 930443 h 2177906"/>
              <a:gd name="csX17" fmla="*/ 1615593 w 1615592"/>
              <a:gd name="csY17" fmla="*/ 1086114 h 2177906"/>
              <a:gd name="csX18" fmla="*/ 1615188 w 1615592"/>
              <a:gd name="csY18" fmla="*/ 1088953 h 217790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1615592" h="2177906">
                <a:moveTo>
                  <a:pt x="1615188" y="1088953"/>
                </a:moveTo>
                <a:cubicBezTo>
                  <a:pt x="1615323" y="1089832"/>
                  <a:pt x="1615458" y="1090914"/>
                  <a:pt x="1615593" y="1091792"/>
                </a:cubicBezTo>
                <a:cubicBezTo>
                  <a:pt x="1608437" y="1139311"/>
                  <a:pt x="1590007" y="1191900"/>
                  <a:pt x="1562530" y="1247463"/>
                </a:cubicBezTo>
                <a:cubicBezTo>
                  <a:pt x="1558884" y="1255034"/>
                  <a:pt x="1554834" y="1262672"/>
                  <a:pt x="1550851" y="1270378"/>
                </a:cubicBezTo>
                <a:cubicBezTo>
                  <a:pt x="1381062" y="1593819"/>
                  <a:pt x="939138" y="2006486"/>
                  <a:pt x="761181" y="2109974"/>
                </a:cubicBezTo>
                <a:cubicBezTo>
                  <a:pt x="742210" y="2121059"/>
                  <a:pt x="722700" y="2130658"/>
                  <a:pt x="702919" y="2138499"/>
                </a:cubicBezTo>
                <a:cubicBezTo>
                  <a:pt x="702041" y="2139039"/>
                  <a:pt x="701096" y="2139378"/>
                  <a:pt x="700084" y="2139648"/>
                </a:cubicBezTo>
                <a:cubicBezTo>
                  <a:pt x="642497" y="2164388"/>
                  <a:pt x="579847" y="2177907"/>
                  <a:pt x="514295" y="2177907"/>
                </a:cubicBezTo>
                <a:cubicBezTo>
                  <a:pt x="230211" y="2177907"/>
                  <a:pt x="0" y="1923277"/>
                  <a:pt x="0" y="1609163"/>
                </a:cubicBezTo>
                <a:cubicBezTo>
                  <a:pt x="0" y="1376975"/>
                  <a:pt x="125975" y="1177097"/>
                  <a:pt x="306430" y="1088886"/>
                </a:cubicBezTo>
                <a:cubicBezTo>
                  <a:pt x="125975" y="1000742"/>
                  <a:pt x="0" y="800932"/>
                  <a:pt x="0" y="568676"/>
                </a:cubicBezTo>
                <a:cubicBezTo>
                  <a:pt x="0" y="254562"/>
                  <a:pt x="230211" y="0"/>
                  <a:pt x="514295" y="0"/>
                </a:cubicBezTo>
                <a:cubicBezTo>
                  <a:pt x="579847" y="0"/>
                  <a:pt x="642497" y="13519"/>
                  <a:pt x="700084" y="38259"/>
                </a:cubicBezTo>
                <a:cubicBezTo>
                  <a:pt x="701096" y="38529"/>
                  <a:pt x="702041" y="38935"/>
                  <a:pt x="702919" y="39408"/>
                </a:cubicBezTo>
                <a:cubicBezTo>
                  <a:pt x="722700" y="47249"/>
                  <a:pt x="742210" y="56847"/>
                  <a:pt x="761181" y="67933"/>
                </a:cubicBezTo>
                <a:cubicBezTo>
                  <a:pt x="939138" y="171421"/>
                  <a:pt x="1381062" y="584087"/>
                  <a:pt x="1550851" y="907529"/>
                </a:cubicBezTo>
                <a:cubicBezTo>
                  <a:pt x="1554901" y="915235"/>
                  <a:pt x="1558884" y="922873"/>
                  <a:pt x="1562530" y="930443"/>
                </a:cubicBezTo>
                <a:cubicBezTo>
                  <a:pt x="1589939" y="986006"/>
                  <a:pt x="1608437" y="1038595"/>
                  <a:pt x="1615593" y="1086114"/>
                </a:cubicBezTo>
                <a:cubicBezTo>
                  <a:pt x="1615458" y="1086993"/>
                  <a:pt x="1615323" y="1088075"/>
                  <a:pt x="1615188" y="1088953"/>
                </a:cubicBezTo>
                <a:close/>
              </a:path>
            </a:pathLst>
          </a:custGeom>
          <a:solidFill>
            <a:schemeClr val="tx1"/>
          </a:solidFill>
          <a:ln w="6742" cap="flat">
            <a:noFill/>
            <a:prstDash val="solid"/>
            <a:miter/>
          </a:ln>
        </p:spPr>
        <p:txBody>
          <a:bodyPr/>
          <a:lstStyle/>
          <a:p>
            <a:endParaRPr lang="en-US"/>
          </a:p>
        </p:txBody>
      </p:sp>
      <p:sp>
        <p:nvSpPr>
          <p:cNvPr id="62" name="Freeform 61">
            <a:extLst>
              <a:ext uri="{FF2B5EF4-FFF2-40B4-BE49-F238E27FC236}">
                <a16:creationId xmlns:a16="http://schemas.microsoft.com/office/drawing/2014/main" id="{B523F454-E42C-C3BB-6D7D-50273BBD764D}"/>
              </a:ext>
            </a:extLst>
          </p:cNvPr>
          <p:cNvSpPr/>
          <p:nvPr/>
        </p:nvSpPr>
        <p:spPr>
          <a:xfrm>
            <a:off x="10197001" y="3664660"/>
            <a:ext cx="1549623" cy="2536584"/>
          </a:xfrm>
          <a:custGeom>
            <a:avLst/>
            <a:gdLst>
              <a:gd name="csX0" fmla="*/ 1360006 w 1360208"/>
              <a:gd name="csY0" fmla="*/ 67 h 2226530"/>
              <a:gd name="csX1" fmla="*/ 486353 w 1360208"/>
              <a:gd name="csY1" fmla="*/ 1034945 h 2226530"/>
              <a:gd name="csX2" fmla="*/ 333509 w 1360208"/>
              <a:gd name="csY2" fmla="*/ 1112274 h 2226530"/>
              <a:gd name="csX3" fmla="*/ 144480 w 1360208"/>
              <a:gd name="csY3" fmla="*/ 1228334 h 2226530"/>
              <a:gd name="csX4" fmla="*/ 89594 w 1360208"/>
              <a:gd name="csY4" fmla="*/ 1781801 h 2226530"/>
              <a:gd name="csX5" fmla="*/ 598150 w 1360208"/>
              <a:gd name="csY5" fmla="*/ 1834930 h 2226530"/>
              <a:gd name="csX6" fmla="*/ 915855 w 1360208"/>
              <a:gd name="csY6" fmla="*/ 2222316 h 2226530"/>
              <a:gd name="csX7" fmla="*/ 1352512 w 1360208"/>
              <a:gd name="csY7" fmla="*/ 1878394 h 2226530"/>
              <a:gd name="csX8" fmla="*/ 1358723 w 1360208"/>
              <a:gd name="csY8" fmla="*/ 1700416 h 2226530"/>
              <a:gd name="csX9" fmla="*/ 1359736 w 1360208"/>
              <a:gd name="csY9" fmla="*/ 1445922 h 2226530"/>
              <a:gd name="csX10" fmla="*/ 1360209 w 1360208"/>
              <a:gd name="csY10" fmla="*/ 0 h 2226530"/>
              <a:gd name="csX11" fmla="*/ 1359804 w 1360208"/>
              <a:gd name="csY11" fmla="*/ 0 h 222653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1360208" h="2226530">
                <a:moveTo>
                  <a:pt x="1360006" y="67"/>
                </a:moveTo>
                <a:cubicBezTo>
                  <a:pt x="1308023" y="322563"/>
                  <a:pt x="767804" y="890292"/>
                  <a:pt x="486353" y="1034945"/>
                </a:cubicBezTo>
                <a:lnTo>
                  <a:pt x="333509" y="1112274"/>
                </a:lnTo>
                <a:cubicBezTo>
                  <a:pt x="203889" y="1178651"/>
                  <a:pt x="198826" y="1180477"/>
                  <a:pt x="144480" y="1228334"/>
                </a:cubicBezTo>
                <a:cubicBezTo>
                  <a:pt x="-24161" y="1376366"/>
                  <a:pt x="-48735" y="1624169"/>
                  <a:pt x="89594" y="1781801"/>
                </a:cubicBezTo>
                <a:cubicBezTo>
                  <a:pt x="215433" y="1925372"/>
                  <a:pt x="432817" y="1944502"/>
                  <a:pt x="598150" y="1834930"/>
                </a:cubicBezTo>
                <a:cubicBezTo>
                  <a:pt x="600243" y="2027575"/>
                  <a:pt x="731416" y="2194062"/>
                  <a:pt x="915855" y="2222316"/>
                </a:cubicBezTo>
                <a:cubicBezTo>
                  <a:pt x="1122842" y="2254356"/>
                  <a:pt x="1318217" y="2100240"/>
                  <a:pt x="1352512" y="1878394"/>
                </a:cubicBezTo>
                <a:cubicBezTo>
                  <a:pt x="1359128" y="1836214"/>
                  <a:pt x="1358723" y="1774500"/>
                  <a:pt x="1358723" y="1700416"/>
                </a:cubicBezTo>
                <a:lnTo>
                  <a:pt x="1359736" y="1445922"/>
                </a:lnTo>
                <a:lnTo>
                  <a:pt x="1360209" y="0"/>
                </a:lnTo>
                <a:lnTo>
                  <a:pt x="1359804" y="0"/>
                </a:lnTo>
                <a:close/>
              </a:path>
            </a:pathLst>
          </a:custGeom>
          <a:solidFill>
            <a:schemeClr val="tx1"/>
          </a:solidFill>
          <a:ln w="6742" cap="flat">
            <a:noFill/>
            <a:prstDash val="solid"/>
            <a:miter/>
          </a:ln>
        </p:spPr>
        <p:txBody>
          <a:bodyPr/>
          <a:lstStyle/>
          <a:p>
            <a:endParaRPr lang="en-US"/>
          </a:p>
        </p:txBody>
      </p:sp>
      <p:sp>
        <p:nvSpPr>
          <p:cNvPr id="66" name="Freeform 65">
            <a:extLst>
              <a:ext uri="{FF2B5EF4-FFF2-40B4-BE49-F238E27FC236}">
                <a16:creationId xmlns:a16="http://schemas.microsoft.com/office/drawing/2014/main" id="{7347976A-74D7-911E-5ABF-07E347106101}"/>
              </a:ext>
            </a:extLst>
          </p:cNvPr>
          <p:cNvSpPr/>
          <p:nvPr/>
        </p:nvSpPr>
        <p:spPr>
          <a:xfrm>
            <a:off x="10398046" y="656756"/>
            <a:ext cx="1356115" cy="2389377"/>
          </a:xfrm>
          <a:custGeom>
            <a:avLst/>
            <a:gdLst>
              <a:gd name="csX0" fmla="*/ 1190286 w 1190353"/>
              <a:gd name="csY0" fmla="*/ 2097318 h 2097317"/>
              <a:gd name="csX1" fmla="*/ 1190286 w 1190353"/>
              <a:gd name="csY1" fmla="*/ 2097318 h 2097317"/>
              <a:gd name="csX2" fmla="*/ 1190286 w 1190353"/>
              <a:gd name="csY2" fmla="*/ 1059737 h 2097317"/>
              <a:gd name="csX3" fmla="*/ 1151333 w 1190353"/>
              <a:gd name="csY3" fmla="*/ 293819 h 2097317"/>
              <a:gd name="csX4" fmla="*/ 681257 w 1190353"/>
              <a:gd name="csY4" fmla="*/ 13165 h 2097317"/>
              <a:gd name="csX5" fmla="*/ 428161 w 1190353"/>
              <a:gd name="csY5" fmla="*/ 251911 h 2097317"/>
              <a:gd name="csX6" fmla="*/ 111334 w 1190353"/>
              <a:gd name="csY6" fmla="*/ 350329 h 2097317"/>
              <a:gd name="csX7" fmla="*/ 9 w 1190353"/>
              <a:gd name="csY7" fmla="*/ 617802 h 2097317"/>
              <a:gd name="csX8" fmla="*/ 80954 w 1190353"/>
              <a:gd name="csY8" fmla="*/ 896022 h 2097317"/>
              <a:gd name="csX9" fmla="*/ 197005 w 1190353"/>
              <a:gd name="csY9" fmla="*/ 1022560 h 2097317"/>
              <a:gd name="csX10" fmla="*/ 349443 w 1190353"/>
              <a:gd name="csY10" fmla="*/ 1127940 h 2097317"/>
              <a:gd name="csX11" fmla="*/ 1185088 w 1190353"/>
              <a:gd name="csY11" fmla="*/ 2097318 h 2097317"/>
              <a:gd name="csX12" fmla="*/ 1190354 w 1190353"/>
              <a:gd name="csY12" fmla="*/ 2097318 h 209731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190353" h="2097317">
                <a:moveTo>
                  <a:pt x="1190286" y="2097318"/>
                </a:moveTo>
                <a:lnTo>
                  <a:pt x="1190286" y="2097318"/>
                </a:lnTo>
                <a:lnTo>
                  <a:pt x="1190286" y="1059737"/>
                </a:lnTo>
                <a:cubicBezTo>
                  <a:pt x="1190286" y="789019"/>
                  <a:pt x="1187721" y="426103"/>
                  <a:pt x="1151333" y="293819"/>
                </a:cubicBezTo>
                <a:cubicBezTo>
                  <a:pt x="1093611" y="83329"/>
                  <a:pt x="883316" y="-42465"/>
                  <a:pt x="681257" y="13165"/>
                </a:cubicBezTo>
                <a:cubicBezTo>
                  <a:pt x="559468" y="46625"/>
                  <a:pt x="468532" y="138284"/>
                  <a:pt x="428161" y="251911"/>
                </a:cubicBezTo>
                <a:cubicBezTo>
                  <a:pt x="315216" y="234877"/>
                  <a:pt x="197950" y="267119"/>
                  <a:pt x="111334" y="350329"/>
                </a:cubicBezTo>
                <a:cubicBezTo>
                  <a:pt x="35790" y="422993"/>
                  <a:pt x="-666" y="519316"/>
                  <a:pt x="9" y="617802"/>
                </a:cubicBezTo>
                <a:cubicBezTo>
                  <a:pt x="1022" y="775298"/>
                  <a:pt x="65089" y="872567"/>
                  <a:pt x="80954" y="896022"/>
                </a:cubicBezTo>
                <a:cubicBezTo>
                  <a:pt x="111807" y="941649"/>
                  <a:pt x="155621" y="987613"/>
                  <a:pt x="197005" y="1022560"/>
                </a:cubicBezTo>
                <a:cubicBezTo>
                  <a:pt x="237984" y="1057168"/>
                  <a:pt x="311165" y="1100902"/>
                  <a:pt x="349443" y="1127940"/>
                </a:cubicBezTo>
                <a:cubicBezTo>
                  <a:pt x="544751" y="1266104"/>
                  <a:pt x="1098337" y="1794425"/>
                  <a:pt x="1185088" y="2097318"/>
                </a:cubicBezTo>
                <a:lnTo>
                  <a:pt x="1190354" y="2097318"/>
                </a:lnTo>
                <a:close/>
              </a:path>
            </a:pathLst>
          </a:custGeom>
          <a:solidFill>
            <a:schemeClr val="tx1"/>
          </a:solidFill>
          <a:ln w="6742" cap="flat">
            <a:noFill/>
            <a:prstDash val="solid"/>
            <a:miter/>
          </a:ln>
        </p:spPr>
        <p:txBody>
          <a:bodyPr/>
          <a:lstStyle/>
          <a:p>
            <a:endParaRPr lang="en-US"/>
          </a:p>
        </p:txBody>
      </p:sp>
    </p:spTree>
    <p:extLst>
      <p:ext uri="{BB962C8B-B14F-4D97-AF65-F5344CB8AC3E}">
        <p14:creationId xmlns:p14="http://schemas.microsoft.com/office/powerpoint/2010/main" val="1652413363"/>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Slide Wav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24E00-3466-7118-25A1-87E9DDD4B56A}"/>
              </a:ext>
            </a:extLst>
          </p:cNvPr>
          <p:cNvSpPr>
            <a:spLocks noGrp="1"/>
          </p:cNvSpPr>
          <p:nvPr>
            <p:ph type="ctrTitle"/>
          </p:nvPr>
        </p:nvSpPr>
        <p:spPr>
          <a:xfrm>
            <a:off x="829988" y="2117444"/>
            <a:ext cx="7305608" cy="2850578"/>
          </a:xfrm>
        </p:spPr>
        <p:txBody>
          <a:bodyPr anchor="b">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0BB1C48F-26E2-B554-3A7C-0A36A5DE7E57}"/>
              </a:ext>
            </a:extLst>
          </p:cNvPr>
          <p:cNvSpPr>
            <a:spLocks noGrp="1"/>
          </p:cNvSpPr>
          <p:nvPr>
            <p:ph type="subTitle" idx="1"/>
          </p:nvPr>
        </p:nvSpPr>
        <p:spPr>
          <a:xfrm>
            <a:off x="829988" y="5078437"/>
            <a:ext cx="7305608" cy="852345"/>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78B6391-897C-3B58-95F9-0C50D731CAF9}"/>
              </a:ext>
            </a:extLst>
          </p:cNvPr>
          <p:cNvSpPr>
            <a:spLocks noGrp="1"/>
          </p:cNvSpPr>
          <p:nvPr>
            <p:ph type="dt" sz="half" idx="10"/>
          </p:nvPr>
        </p:nvSpPr>
        <p:spPr/>
        <p:txBody>
          <a:bodyPr/>
          <a:lstStyle/>
          <a:p>
            <a:fld id="{7BEF2389-2506-9246-9DB8-822FD81AE004}" type="datetime1">
              <a:rPr lang="en-US" smtClean="0"/>
              <a:t>4/16/26</a:t>
            </a:fld>
            <a:endParaRPr lang="en-US"/>
          </a:p>
        </p:txBody>
      </p:sp>
      <p:sp>
        <p:nvSpPr>
          <p:cNvPr id="5" name="Footer Placeholder 4">
            <a:extLst>
              <a:ext uri="{FF2B5EF4-FFF2-40B4-BE49-F238E27FC236}">
                <a16:creationId xmlns:a16="http://schemas.microsoft.com/office/drawing/2014/main" id="{52CBDD69-4AD2-6945-6E94-9016AD1D3E3B}"/>
              </a:ext>
            </a:extLst>
          </p:cNvPr>
          <p:cNvSpPr>
            <a:spLocks noGrp="1"/>
          </p:cNvSpPr>
          <p:nvPr>
            <p:ph type="ftr" sz="quarter" idx="11"/>
          </p:nvPr>
        </p:nvSpPr>
        <p:spPr/>
        <p:txBody>
          <a:bodyPr/>
          <a:lstStyle/>
          <a:p>
            <a:r>
              <a:rPr lang="en-US"/>
              <a:t>Integral Care - CONFIDENTIAL</a:t>
            </a:r>
            <a:endParaRPr lang="en-US" dirty="0"/>
          </a:p>
        </p:txBody>
      </p:sp>
      <p:sp>
        <p:nvSpPr>
          <p:cNvPr id="6" name="Slide Number Placeholder 5">
            <a:extLst>
              <a:ext uri="{FF2B5EF4-FFF2-40B4-BE49-F238E27FC236}">
                <a16:creationId xmlns:a16="http://schemas.microsoft.com/office/drawing/2014/main" id="{8A7851B0-026B-FDF3-3EE8-74A4B8DA0E31}"/>
              </a:ext>
            </a:extLst>
          </p:cNvPr>
          <p:cNvSpPr>
            <a:spLocks noGrp="1"/>
          </p:cNvSpPr>
          <p:nvPr>
            <p:ph type="sldNum" sz="quarter" idx="12"/>
          </p:nvPr>
        </p:nvSpPr>
        <p:spPr/>
        <p:txBody>
          <a:bodyPr/>
          <a:lstStyle/>
          <a:p>
            <a:fld id="{1992C110-431D-944C-AF63-8315F9BDBACE}" type="slidenum">
              <a:rPr lang="en-US" smtClean="0"/>
              <a:t>‹#›</a:t>
            </a:fld>
            <a:endParaRPr lang="en-US"/>
          </a:p>
        </p:txBody>
      </p:sp>
      <p:pic>
        <p:nvPicPr>
          <p:cNvPr id="57" name="Graphic 56">
            <a:extLst>
              <a:ext uri="{FF2B5EF4-FFF2-40B4-BE49-F238E27FC236}">
                <a16:creationId xmlns:a16="http://schemas.microsoft.com/office/drawing/2014/main" id="{B32AF0A5-1451-40D2-5DE8-43F3A4132AF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29989" y="731030"/>
            <a:ext cx="3883414" cy="898938"/>
          </a:xfrm>
          <a:prstGeom prst="rect">
            <a:avLst/>
          </a:prstGeom>
        </p:spPr>
      </p:pic>
      <p:pic>
        <p:nvPicPr>
          <p:cNvPr id="7" name="Graphic 6">
            <a:extLst>
              <a:ext uri="{FF2B5EF4-FFF2-40B4-BE49-F238E27FC236}">
                <a16:creationId xmlns:a16="http://schemas.microsoft.com/office/drawing/2014/main" id="{708F0EE1-2752-0B5D-BFAF-8C264D144409}"/>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78639" y="3433302"/>
            <a:ext cx="27831033" cy="2422325"/>
          </a:xfrm>
          <a:prstGeom prst="rect">
            <a:avLst/>
          </a:prstGeom>
        </p:spPr>
      </p:pic>
      <p:sp>
        <p:nvSpPr>
          <p:cNvPr id="8" name="Freeform 7">
            <a:extLst>
              <a:ext uri="{FF2B5EF4-FFF2-40B4-BE49-F238E27FC236}">
                <a16:creationId xmlns:a16="http://schemas.microsoft.com/office/drawing/2014/main" id="{8399AD3E-1A53-5C79-8043-AACD675756B9}"/>
              </a:ext>
            </a:extLst>
          </p:cNvPr>
          <p:cNvSpPr>
            <a:spLocks noGrp="1"/>
          </p:cNvSpPr>
          <p:nvPr>
            <p:ph type="pic" sz="quarter" idx="14"/>
          </p:nvPr>
        </p:nvSpPr>
        <p:spPr>
          <a:xfrm>
            <a:off x="7858603" y="-457948"/>
            <a:ext cx="4884560" cy="4893225"/>
          </a:xfrm>
          <a:custGeom>
            <a:avLst/>
            <a:gdLst>
              <a:gd name="csX0" fmla="*/ 2477391 w 4946008"/>
              <a:gd name="csY0" fmla="*/ 0 h 4954782"/>
              <a:gd name="csX1" fmla="*/ 4941992 w 4946008"/>
              <a:gd name="csY1" fmla="*/ 2224092 h 4954782"/>
              <a:gd name="csX2" fmla="*/ 4946008 w 4946008"/>
              <a:gd name="csY2" fmla="*/ 2303634 h 4954782"/>
              <a:gd name="csX3" fmla="*/ 4946008 w 4946008"/>
              <a:gd name="csY3" fmla="*/ 2651149 h 4954782"/>
              <a:gd name="csX4" fmla="*/ 4941992 w 4946008"/>
              <a:gd name="csY4" fmla="*/ 2730690 h 4954782"/>
              <a:gd name="csX5" fmla="*/ 2477391 w 4946008"/>
              <a:gd name="csY5" fmla="*/ 4954782 h 4954782"/>
              <a:gd name="csX6" fmla="*/ 0 w 4946008"/>
              <a:gd name="csY6" fmla="*/ 2477391 h 4954782"/>
              <a:gd name="csX7" fmla="*/ 2477391 w 4946008"/>
              <a:gd name="csY7" fmla="*/ 0 h 49547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946008" h="4954782">
                <a:moveTo>
                  <a:pt x="2477391" y="0"/>
                </a:moveTo>
                <a:cubicBezTo>
                  <a:pt x="3760102" y="0"/>
                  <a:pt x="4815125" y="974853"/>
                  <a:pt x="4941992" y="2224092"/>
                </a:cubicBezTo>
                <a:lnTo>
                  <a:pt x="4946008" y="2303634"/>
                </a:lnTo>
                <a:lnTo>
                  <a:pt x="4946008" y="2651149"/>
                </a:lnTo>
                <a:lnTo>
                  <a:pt x="4941992" y="2730690"/>
                </a:lnTo>
                <a:cubicBezTo>
                  <a:pt x="4815125" y="3979929"/>
                  <a:pt x="3760102" y="4954782"/>
                  <a:pt x="2477391" y="4954782"/>
                </a:cubicBezTo>
                <a:cubicBezTo>
                  <a:pt x="1109166" y="4954782"/>
                  <a:pt x="0" y="3845616"/>
                  <a:pt x="0" y="2477391"/>
                </a:cubicBezTo>
                <a:cubicBezTo>
                  <a:pt x="0" y="1109166"/>
                  <a:pt x="1109166" y="0"/>
                  <a:pt x="2477391" y="0"/>
                </a:cubicBezTo>
                <a:close/>
              </a:path>
            </a:pathLst>
          </a:custGeom>
        </p:spPr>
        <p:txBody>
          <a:bodyPr wrap="square">
            <a:noAutofit/>
          </a:bodyPr>
          <a:lstStyle/>
          <a:p>
            <a:endParaRPr lang="en-US"/>
          </a:p>
        </p:txBody>
      </p:sp>
      <p:sp>
        <p:nvSpPr>
          <p:cNvPr id="9" name="Orange shape">
            <a:extLst>
              <a:ext uri="{FF2B5EF4-FFF2-40B4-BE49-F238E27FC236}">
                <a16:creationId xmlns:a16="http://schemas.microsoft.com/office/drawing/2014/main" id="{F7915F59-10DF-F834-0B23-B6514063CC61}"/>
              </a:ext>
            </a:extLst>
          </p:cNvPr>
          <p:cNvSpPr/>
          <p:nvPr>
            <p:ph type="body" sz="quarter" idx="13" hasCustomPrompt="1"/>
          </p:nvPr>
        </p:nvSpPr>
        <p:spPr>
          <a:xfrm>
            <a:off x="7837570" y="-564551"/>
            <a:ext cx="4926627" cy="5106431"/>
          </a:xfrm>
          <a:blipFill>
            <a:blip>
              <a:extLst>
                <a:ext uri="{96DAC541-7B7A-43D3-8B79-37D633B846F1}">
                  <asvg:svgBlip xmlns:asvg="http://schemas.microsoft.com/office/drawing/2016/SVG/main" r:embed="rId4"/>
                </a:ext>
              </a:extLst>
            </a:blip>
            <a:stretch>
              <a:fillRect/>
            </a:stretch>
          </a:blipFill>
        </p:spPr>
        <p:txBody>
          <a:bodyPr/>
          <a:lstStyle/>
          <a:p>
            <a:pPr lvl="0"/>
            <a:r>
              <a:rPr lang="en-US" dirty="0"/>
              <a:t> </a:t>
            </a:r>
          </a:p>
        </p:txBody>
      </p:sp>
    </p:spTree>
    <p:extLst>
      <p:ext uri="{BB962C8B-B14F-4D97-AF65-F5344CB8AC3E}">
        <p14:creationId xmlns:p14="http://schemas.microsoft.com/office/powerpoint/2010/main" val="3406526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Slide Wave Dark">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24E00-3466-7118-25A1-87E9DDD4B56A}"/>
              </a:ext>
            </a:extLst>
          </p:cNvPr>
          <p:cNvSpPr>
            <a:spLocks noGrp="1"/>
          </p:cNvSpPr>
          <p:nvPr>
            <p:ph type="ctrTitle"/>
          </p:nvPr>
        </p:nvSpPr>
        <p:spPr>
          <a:xfrm>
            <a:off x="829988" y="2117444"/>
            <a:ext cx="7305608" cy="2850578"/>
          </a:xfrm>
        </p:spPr>
        <p:txBody>
          <a:bodyPr anchor="b">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0BB1C48F-26E2-B554-3A7C-0A36A5DE7E57}"/>
              </a:ext>
            </a:extLst>
          </p:cNvPr>
          <p:cNvSpPr>
            <a:spLocks noGrp="1"/>
          </p:cNvSpPr>
          <p:nvPr>
            <p:ph type="subTitle" idx="1"/>
          </p:nvPr>
        </p:nvSpPr>
        <p:spPr>
          <a:xfrm>
            <a:off x="829988" y="5078437"/>
            <a:ext cx="7305608" cy="852345"/>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78B6391-897C-3B58-95F9-0C50D731CAF9}"/>
              </a:ext>
            </a:extLst>
          </p:cNvPr>
          <p:cNvSpPr>
            <a:spLocks noGrp="1"/>
          </p:cNvSpPr>
          <p:nvPr>
            <p:ph type="dt" sz="half" idx="10"/>
          </p:nvPr>
        </p:nvSpPr>
        <p:spPr/>
        <p:txBody>
          <a:bodyPr/>
          <a:lstStyle/>
          <a:p>
            <a:fld id="{7BEF2389-2506-9246-9DB8-822FD81AE004}" type="datetime1">
              <a:rPr lang="en-US" smtClean="0"/>
              <a:t>4/16/26</a:t>
            </a:fld>
            <a:endParaRPr lang="en-US"/>
          </a:p>
        </p:txBody>
      </p:sp>
      <p:sp>
        <p:nvSpPr>
          <p:cNvPr id="5" name="Footer Placeholder 4">
            <a:extLst>
              <a:ext uri="{FF2B5EF4-FFF2-40B4-BE49-F238E27FC236}">
                <a16:creationId xmlns:a16="http://schemas.microsoft.com/office/drawing/2014/main" id="{52CBDD69-4AD2-6945-6E94-9016AD1D3E3B}"/>
              </a:ext>
            </a:extLst>
          </p:cNvPr>
          <p:cNvSpPr>
            <a:spLocks noGrp="1"/>
          </p:cNvSpPr>
          <p:nvPr>
            <p:ph type="ftr" sz="quarter" idx="11"/>
          </p:nvPr>
        </p:nvSpPr>
        <p:spPr/>
        <p:txBody>
          <a:bodyPr/>
          <a:lstStyle/>
          <a:p>
            <a:r>
              <a:rPr lang="en-US"/>
              <a:t>Integral Care - CONFIDENTIAL</a:t>
            </a:r>
            <a:endParaRPr lang="en-US" dirty="0"/>
          </a:p>
        </p:txBody>
      </p:sp>
      <p:sp>
        <p:nvSpPr>
          <p:cNvPr id="6" name="Slide Number Placeholder 5">
            <a:extLst>
              <a:ext uri="{FF2B5EF4-FFF2-40B4-BE49-F238E27FC236}">
                <a16:creationId xmlns:a16="http://schemas.microsoft.com/office/drawing/2014/main" id="{8A7851B0-026B-FDF3-3EE8-74A4B8DA0E31}"/>
              </a:ext>
            </a:extLst>
          </p:cNvPr>
          <p:cNvSpPr>
            <a:spLocks noGrp="1"/>
          </p:cNvSpPr>
          <p:nvPr>
            <p:ph type="sldNum" sz="quarter" idx="12"/>
          </p:nvPr>
        </p:nvSpPr>
        <p:spPr/>
        <p:txBody>
          <a:bodyPr/>
          <a:lstStyle/>
          <a:p>
            <a:fld id="{1992C110-431D-944C-AF63-8315F9BDBACE}" type="slidenum">
              <a:rPr lang="en-US" smtClean="0"/>
              <a:t>‹#›</a:t>
            </a:fld>
            <a:endParaRPr lang="en-US"/>
          </a:p>
        </p:txBody>
      </p:sp>
      <p:pic>
        <p:nvPicPr>
          <p:cNvPr id="8" name="Graphic 7">
            <a:extLst>
              <a:ext uri="{FF2B5EF4-FFF2-40B4-BE49-F238E27FC236}">
                <a16:creationId xmlns:a16="http://schemas.microsoft.com/office/drawing/2014/main" id="{D6183C3C-362E-8DD5-DBDD-55F5DE6A635B}"/>
              </a:ext>
            </a:extLst>
          </p:cNvPr>
          <p:cNvPicPr>
            <a:picLocks noChangeAspect="1"/>
          </p:cNvPicPr>
          <p:nvPr userDrawn="1"/>
        </p:nvPicPr>
        <p:blipFill>
          <a:blip>
            <a:extLst>
              <a:ext uri="{96DAC541-7B7A-43D3-8B79-37D633B846F1}">
                <asvg:svgBlip xmlns:asvg="http://schemas.microsoft.com/office/drawing/2016/SVG/main" r:embed="rId2"/>
              </a:ext>
            </a:extLst>
          </a:blip>
          <a:srcRect l="9" r="9"/>
          <a:stretch/>
        </p:blipFill>
        <p:spPr>
          <a:xfrm>
            <a:off x="829988" y="731030"/>
            <a:ext cx="4090033" cy="946942"/>
          </a:xfrm>
          <a:prstGeom prst="rect">
            <a:avLst/>
          </a:prstGeom>
        </p:spPr>
      </p:pic>
      <p:sp>
        <p:nvSpPr>
          <p:cNvPr id="9" name="Freeform 8">
            <a:extLst>
              <a:ext uri="{FF2B5EF4-FFF2-40B4-BE49-F238E27FC236}">
                <a16:creationId xmlns:a16="http://schemas.microsoft.com/office/drawing/2014/main" id="{37189741-2033-F4EA-1070-0CD33D956EA8}"/>
              </a:ext>
            </a:extLst>
          </p:cNvPr>
          <p:cNvSpPr>
            <a:spLocks noGrp="1"/>
          </p:cNvSpPr>
          <p:nvPr>
            <p:ph type="pic" sz="quarter" idx="14"/>
          </p:nvPr>
        </p:nvSpPr>
        <p:spPr>
          <a:xfrm>
            <a:off x="7858603" y="-457948"/>
            <a:ext cx="4884560" cy="4893225"/>
          </a:xfrm>
          <a:custGeom>
            <a:avLst/>
            <a:gdLst>
              <a:gd name="csX0" fmla="*/ 2477391 w 4946008"/>
              <a:gd name="csY0" fmla="*/ 0 h 4954782"/>
              <a:gd name="csX1" fmla="*/ 4941992 w 4946008"/>
              <a:gd name="csY1" fmla="*/ 2224092 h 4954782"/>
              <a:gd name="csX2" fmla="*/ 4946008 w 4946008"/>
              <a:gd name="csY2" fmla="*/ 2303634 h 4954782"/>
              <a:gd name="csX3" fmla="*/ 4946008 w 4946008"/>
              <a:gd name="csY3" fmla="*/ 2651149 h 4954782"/>
              <a:gd name="csX4" fmla="*/ 4941992 w 4946008"/>
              <a:gd name="csY4" fmla="*/ 2730690 h 4954782"/>
              <a:gd name="csX5" fmla="*/ 2477391 w 4946008"/>
              <a:gd name="csY5" fmla="*/ 4954782 h 4954782"/>
              <a:gd name="csX6" fmla="*/ 0 w 4946008"/>
              <a:gd name="csY6" fmla="*/ 2477391 h 4954782"/>
              <a:gd name="csX7" fmla="*/ 2477391 w 4946008"/>
              <a:gd name="csY7" fmla="*/ 0 h 49547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946008" h="4954782">
                <a:moveTo>
                  <a:pt x="2477391" y="0"/>
                </a:moveTo>
                <a:cubicBezTo>
                  <a:pt x="3760102" y="0"/>
                  <a:pt x="4815125" y="974853"/>
                  <a:pt x="4941992" y="2224092"/>
                </a:cubicBezTo>
                <a:lnTo>
                  <a:pt x="4946008" y="2303634"/>
                </a:lnTo>
                <a:lnTo>
                  <a:pt x="4946008" y="2651149"/>
                </a:lnTo>
                <a:lnTo>
                  <a:pt x="4941992" y="2730690"/>
                </a:lnTo>
                <a:cubicBezTo>
                  <a:pt x="4815125" y="3979929"/>
                  <a:pt x="3760102" y="4954782"/>
                  <a:pt x="2477391" y="4954782"/>
                </a:cubicBezTo>
                <a:cubicBezTo>
                  <a:pt x="1109166" y="4954782"/>
                  <a:pt x="0" y="3845616"/>
                  <a:pt x="0" y="2477391"/>
                </a:cubicBezTo>
                <a:cubicBezTo>
                  <a:pt x="0" y="1109166"/>
                  <a:pt x="1109166" y="0"/>
                  <a:pt x="2477391" y="0"/>
                </a:cubicBezTo>
                <a:close/>
              </a:path>
            </a:pathLst>
          </a:custGeom>
        </p:spPr>
        <p:txBody>
          <a:bodyPr wrap="square">
            <a:noAutofit/>
          </a:bodyPr>
          <a:lstStyle/>
          <a:p>
            <a:endParaRPr lang="en-US"/>
          </a:p>
        </p:txBody>
      </p:sp>
      <p:sp>
        <p:nvSpPr>
          <p:cNvPr id="10" name="Orange shape">
            <a:extLst>
              <a:ext uri="{FF2B5EF4-FFF2-40B4-BE49-F238E27FC236}">
                <a16:creationId xmlns:a16="http://schemas.microsoft.com/office/drawing/2014/main" id="{87794FBA-5F26-438C-FD65-DE004C8E7CEE}"/>
              </a:ext>
            </a:extLst>
          </p:cNvPr>
          <p:cNvSpPr/>
          <p:nvPr>
            <p:ph type="body" sz="quarter" idx="13" hasCustomPrompt="1"/>
          </p:nvPr>
        </p:nvSpPr>
        <p:spPr>
          <a:xfrm>
            <a:off x="7837570" y="-564551"/>
            <a:ext cx="4926627" cy="5106431"/>
          </a:xfrm>
          <a:blipFill>
            <a:blip>
              <a:extLst>
                <a:ext uri="{96DAC541-7B7A-43D3-8B79-37D633B846F1}">
                  <asvg:svgBlip xmlns:asvg="http://schemas.microsoft.com/office/drawing/2016/SVG/main" r:embed="rId3"/>
                </a:ext>
              </a:extLst>
            </a:blip>
            <a:stretch>
              <a:fillRect/>
            </a:stretch>
          </a:blipFill>
        </p:spPr>
        <p:txBody>
          <a:bodyPr/>
          <a:lstStyle/>
          <a:p>
            <a:pPr lvl="0"/>
            <a:r>
              <a:rPr lang="en-US" dirty="0"/>
              <a:t> </a:t>
            </a:r>
          </a:p>
        </p:txBody>
      </p:sp>
      <p:pic>
        <p:nvPicPr>
          <p:cNvPr id="7" name="Graphic 6">
            <a:extLst>
              <a:ext uri="{FF2B5EF4-FFF2-40B4-BE49-F238E27FC236}">
                <a16:creationId xmlns:a16="http://schemas.microsoft.com/office/drawing/2014/main" id="{708F0EE1-2752-0B5D-BFAF-8C264D144409}"/>
              </a:ext>
            </a:extLst>
          </p:cNvPr>
          <p:cNvPicPr>
            <a:picLocks noGrp="1" noRot="1" noChangeAspect="1" noMove="1" noResize="1" noEditPoints="1" noAdjustHandles="1" noChangeArrowheads="1" noChangeShapeType="1" noCrop="1"/>
          </p:cNvPicPr>
          <p:nvPr userDrawn="1"/>
        </p:nvPicPr>
        <p:blipFill>
          <a:blip>
            <a:extLst>
              <a:ext uri="{96DAC541-7B7A-43D3-8B79-37D633B846F1}">
                <asvg:svgBlip xmlns:asvg="http://schemas.microsoft.com/office/drawing/2016/SVG/main" r:embed="rId4"/>
              </a:ext>
            </a:extLst>
          </a:blip>
          <a:stretch>
            <a:fillRect/>
          </a:stretch>
        </p:blipFill>
        <p:spPr>
          <a:xfrm>
            <a:off x="-178639" y="3433302"/>
            <a:ext cx="27831033" cy="2422325"/>
          </a:xfrm>
          <a:prstGeom prst="rect">
            <a:avLst/>
          </a:prstGeom>
        </p:spPr>
      </p:pic>
    </p:spTree>
    <p:extLst>
      <p:ext uri="{BB962C8B-B14F-4D97-AF65-F5344CB8AC3E}">
        <p14:creationId xmlns:p14="http://schemas.microsoft.com/office/powerpoint/2010/main" val="2546562921"/>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 Slide Duotone Shap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24E00-3466-7118-25A1-87E9DDD4B56A}"/>
              </a:ext>
            </a:extLst>
          </p:cNvPr>
          <p:cNvSpPr>
            <a:spLocks noGrp="1"/>
          </p:cNvSpPr>
          <p:nvPr>
            <p:ph type="ctrTitle"/>
          </p:nvPr>
        </p:nvSpPr>
        <p:spPr>
          <a:xfrm>
            <a:off x="829988" y="2746065"/>
            <a:ext cx="5967397" cy="2387600"/>
          </a:xfrm>
        </p:spPr>
        <p:txBody>
          <a:bodyPr anchor="b">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0BB1C48F-26E2-B554-3A7C-0A36A5DE7E57}"/>
              </a:ext>
            </a:extLst>
          </p:cNvPr>
          <p:cNvSpPr>
            <a:spLocks noGrp="1"/>
          </p:cNvSpPr>
          <p:nvPr>
            <p:ph type="subTitle" idx="1"/>
          </p:nvPr>
        </p:nvSpPr>
        <p:spPr>
          <a:xfrm>
            <a:off x="829988" y="5225740"/>
            <a:ext cx="5967397" cy="70504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78B6391-897C-3B58-95F9-0C50D731CAF9}"/>
              </a:ext>
            </a:extLst>
          </p:cNvPr>
          <p:cNvSpPr>
            <a:spLocks noGrp="1"/>
          </p:cNvSpPr>
          <p:nvPr>
            <p:ph type="dt" sz="half" idx="10"/>
          </p:nvPr>
        </p:nvSpPr>
        <p:spPr/>
        <p:txBody>
          <a:bodyPr/>
          <a:lstStyle/>
          <a:p>
            <a:fld id="{6E351AF8-F9AA-A042-9F1C-31C24BC662B5}" type="datetime1">
              <a:rPr lang="en-US" smtClean="0"/>
              <a:t>4/14/26</a:t>
            </a:fld>
            <a:endParaRPr lang="en-US"/>
          </a:p>
        </p:txBody>
      </p:sp>
      <p:sp>
        <p:nvSpPr>
          <p:cNvPr id="5" name="Footer Placeholder 4">
            <a:extLst>
              <a:ext uri="{FF2B5EF4-FFF2-40B4-BE49-F238E27FC236}">
                <a16:creationId xmlns:a16="http://schemas.microsoft.com/office/drawing/2014/main" id="{52CBDD69-4AD2-6945-6E94-9016AD1D3E3B}"/>
              </a:ext>
            </a:extLst>
          </p:cNvPr>
          <p:cNvSpPr>
            <a:spLocks noGrp="1"/>
          </p:cNvSpPr>
          <p:nvPr>
            <p:ph type="ftr" sz="quarter" idx="11"/>
          </p:nvPr>
        </p:nvSpPr>
        <p:spPr/>
        <p:txBody>
          <a:bodyPr/>
          <a:lstStyle/>
          <a:p>
            <a:r>
              <a:rPr lang="en-US"/>
              <a:t>Integral Care - CONFIDENTIAL</a:t>
            </a:r>
            <a:endParaRPr lang="en-US" dirty="0"/>
          </a:p>
        </p:txBody>
      </p:sp>
      <p:sp>
        <p:nvSpPr>
          <p:cNvPr id="6" name="Slide Number Placeholder 5">
            <a:extLst>
              <a:ext uri="{FF2B5EF4-FFF2-40B4-BE49-F238E27FC236}">
                <a16:creationId xmlns:a16="http://schemas.microsoft.com/office/drawing/2014/main" id="{8A7851B0-026B-FDF3-3EE8-74A4B8DA0E31}"/>
              </a:ext>
            </a:extLst>
          </p:cNvPr>
          <p:cNvSpPr>
            <a:spLocks noGrp="1"/>
          </p:cNvSpPr>
          <p:nvPr>
            <p:ph type="sldNum" sz="quarter" idx="12"/>
          </p:nvPr>
        </p:nvSpPr>
        <p:spPr>
          <a:effectLst/>
        </p:spPr>
        <p:txBody>
          <a:bodyPr/>
          <a:lstStyle/>
          <a:p>
            <a:fld id="{1992C110-431D-944C-AF63-8315F9BDBACE}" type="slidenum">
              <a:rPr lang="en-US" smtClean="0"/>
              <a:t>‹#›</a:t>
            </a:fld>
            <a:endParaRPr lang="en-US"/>
          </a:p>
        </p:txBody>
      </p:sp>
      <p:pic>
        <p:nvPicPr>
          <p:cNvPr id="34" name="Graphic 33">
            <a:extLst>
              <a:ext uri="{FF2B5EF4-FFF2-40B4-BE49-F238E27FC236}">
                <a16:creationId xmlns:a16="http://schemas.microsoft.com/office/drawing/2014/main" id="{E09AD101-0B25-A15B-E205-7CA7762234F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5365855">
            <a:off x="6147858" y="1443809"/>
            <a:ext cx="3560115" cy="3193632"/>
          </a:xfrm>
          <a:prstGeom prst="rect">
            <a:avLst/>
          </a:prstGeom>
        </p:spPr>
      </p:pic>
      <p:pic>
        <p:nvPicPr>
          <p:cNvPr id="7" name="Graphic 6">
            <a:extLst>
              <a:ext uri="{FF2B5EF4-FFF2-40B4-BE49-F238E27FC236}">
                <a16:creationId xmlns:a16="http://schemas.microsoft.com/office/drawing/2014/main" id="{D41E5A95-957F-2AF5-1B96-03AEC482902D}"/>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829989" y="731030"/>
            <a:ext cx="3883414" cy="898938"/>
          </a:xfrm>
          <a:prstGeom prst="rect">
            <a:avLst/>
          </a:prstGeom>
        </p:spPr>
      </p:pic>
      <p:pic>
        <p:nvPicPr>
          <p:cNvPr id="25" name="Graphic 24">
            <a:extLst>
              <a:ext uri="{FF2B5EF4-FFF2-40B4-BE49-F238E27FC236}">
                <a16:creationId xmlns:a16="http://schemas.microsoft.com/office/drawing/2014/main" id="{BB22EF5B-CB68-E901-B30A-2F3A376099F1}"/>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8374148" y="-388058"/>
            <a:ext cx="3395396" cy="3519315"/>
          </a:xfrm>
          <a:prstGeom prst="rect">
            <a:avLst/>
          </a:prstGeom>
        </p:spPr>
      </p:pic>
      <p:sp>
        <p:nvSpPr>
          <p:cNvPr id="32" name="Freeform 31">
            <a:extLst>
              <a:ext uri="{FF2B5EF4-FFF2-40B4-BE49-F238E27FC236}">
                <a16:creationId xmlns:a16="http://schemas.microsoft.com/office/drawing/2014/main" id="{08F899C0-45A8-CA42-8237-05CA23B824CA}"/>
              </a:ext>
            </a:extLst>
          </p:cNvPr>
          <p:cNvSpPr>
            <a:spLocks noGrp="1"/>
          </p:cNvSpPr>
          <p:nvPr>
            <p:ph type="pic" sz="quarter" idx="14"/>
          </p:nvPr>
        </p:nvSpPr>
        <p:spPr>
          <a:xfrm>
            <a:off x="7520400" y="1769028"/>
            <a:ext cx="4884560" cy="4893225"/>
          </a:xfrm>
          <a:custGeom>
            <a:avLst/>
            <a:gdLst>
              <a:gd name="csX0" fmla="*/ 2477391 w 4946008"/>
              <a:gd name="csY0" fmla="*/ 0 h 4954782"/>
              <a:gd name="csX1" fmla="*/ 4941992 w 4946008"/>
              <a:gd name="csY1" fmla="*/ 2224092 h 4954782"/>
              <a:gd name="csX2" fmla="*/ 4946008 w 4946008"/>
              <a:gd name="csY2" fmla="*/ 2303634 h 4954782"/>
              <a:gd name="csX3" fmla="*/ 4946008 w 4946008"/>
              <a:gd name="csY3" fmla="*/ 2651149 h 4954782"/>
              <a:gd name="csX4" fmla="*/ 4941992 w 4946008"/>
              <a:gd name="csY4" fmla="*/ 2730690 h 4954782"/>
              <a:gd name="csX5" fmla="*/ 2477391 w 4946008"/>
              <a:gd name="csY5" fmla="*/ 4954782 h 4954782"/>
              <a:gd name="csX6" fmla="*/ 0 w 4946008"/>
              <a:gd name="csY6" fmla="*/ 2477391 h 4954782"/>
              <a:gd name="csX7" fmla="*/ 2477391 w 4946008"/>
              <a:gd name="csY7" fmla="*/ 0 h 49547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946008" h="4954782">
                <a:moveTo>
                  <a:pt x="2477391" y="0"/>
                </a:moveTo>
                <a:cubicBezTo>
                  <a:pt x="3760102" y="0"/>
                  <a:pt x="4815125" y="974853"/>
                  <a:pt x="4941992" y="2224092"/>
                </a:cubicBezTo>
                <a:lnTo>
                  <a:pt x="4946008" y="2303634"/>
                </a:lnTo>
                <a:lnTo>
                  <a:pt x="4946008" y="2651149"/>
                </a:lnTo>
                <a:lnTo>
                  <a:pt x="4941992" y="2730690"/>
                </a:lnTo>
                <a:cubicBezTo>
                  <a:pt x="4815125" y="3979929"/>
                  <a:pt x="3760102" y="4954782"/>
                  <a:pt x="2477391" y="4954782"/>
                </a:cubicBezTo>
                <a:cubicBezTo>
                  <a:pt x="1109166" y="4954782"/>
                  <a:pt x="0" y="3845616"/>
                  <a:pt x="0" y="2477391"/>
                </a:cubicBezTo>
                <a:cubicBezTo>
                  <a:pt x="0" y="1109166"/>
                  <a:pt x="1109166" y="0"/>
                  <a:pt x="2477391" y="0"/>
                </a:cubicBezTo>
                <a:close/>
              </a:path>
            </a:pathLst>
          </a:custGeom>
        </p:spPr>
        <p:txBody>
          <a:bodyPr wrap="square">
            <a:noAutofit/>
          </a:bodyPr>
          <a:lstStyle/>
          <a:p>
            <a:endParaRPr lang="en-US"/>
          </a:p>
        </p:txBody>
      </p:sp>
      <p:sp>
        <p:nvSpPr>
          <p:cNvPr id="27" name="Orange shape">
            <a:extLst>
              <a:ext uri="{FF2B5EF4-FFF2-40B4-BE49-F238E27FC236}">
                <a16:creationId xmlns:a16="http://schemas.microsoft.com/office/drawing/2014/main" id="{E77E9EE8-BB0D-97DC-41E7-F7FC41EE283E}"/>
              </a:ext>
            </a:extLst>
          </p:cNvPr>
          <p:cNvSpPr>
            <a:spLocks noGrp="1" noRot="1" noMove="1" noResize="1" noEditPoints="1" noAdjustHandles="1" noChangeArrowheads="1" noChangeShapeType="1"/>
          </p:cNvSpPr>
          <p:nvPr>
            <p:ph type="body" sz="quarter" idx="13" hasCustomPrompt="1"/>
          </p:nvPr>
        </p:nvSpPr>
        <p:spPr>
          <a:xfrm>
            <a:off x="7499367" y="1662425"/>
            <a:ext cx="4926627" cy="5106431"/>
          </a:xfrm>
          <a:blipFill>
            <a:blip>
              <a:extLst>
                <a:ext uri="{96DAC541-7B7A-43D3-8B79-37D633B846F1}">
                  <asvg:svgBlip xmlns:asvg="http://schemas.microsoft.com/office/drawing/2016/SVG/main" r:embed="rId5"/>
                </a:ext>
              </a:extLst>
            </a:blip>
            <a:stretch>
              <a:fillRect/>
            </a:stretch>
          </a:blipFill>
        </p:spPr>
        <p:txBody>
          <a:bodyPr/>
          <a:lstStyle/>
          <a:p>
            <a:pPr lvl="0"/>
            <a:r>
              <a:rPr lang="en-US" dirty="0"/>
              <a:t> </a:t>
            </a:r>
          </a:p>
        </p:txBody>
      </p:sp>
    </p:spTree>
    <p:extLst>
      <p:ext uri="{BB962C8B-B14F-4D97-AF65-F5344CB8AC3E}">
        <p14:creationId xmlns:p14="http://schemas.microsoft.com/office/powerpoint/2010/main" val="2130077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Title Slide Duotone Shapes">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24E00-3466-7118-25A1-87E9DDD4B56A}"/>
              </a:ext>
            </a:extLst>
          </p:cNvPr>
          <p:cNvSpPr>
            <a:spLocks noGrp="1"/>
          </p:cNvSpPr>
          <p:nvPr>
            <p:ph type="ctrTitle"/>
          </p:nvPr>
        </p:nvSpPr>
        <p:spPr>
          <a:xfrm>
            <a:off x="829988" y="2746065"/>
            <a:ext cx="5967397" cy="2387600"/>
          </a:xfrm>
        </p:spPr>
        <p:txBody>
          <a:bodyPr anchor="b">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0BB1C48F-26E2-B554-3A7C-0A36A5DE7E57}"/>
              </a:ext>
            </a:extLst>
          </p:cNvPr>
          <p:cNvSpPr>
            <a:spLocks noGrp="1"/>
          </p:cNvSpPr>
          <p:nvPr>
            <p:ph type="subTitle" idx="1"/>
          </p:nvPr>
        </p:nvSpPr>
        <p:spPr>
          <a:xfrm>
            <a:off x="829988" y="5225740"/>
            <a:ext cx="5967397" cy="70504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78B6391-897C-3B58-95F9-0C50D731CAF9}"/>
              </a:ext>
            </a:extLst>
          </p:cNvPr>
          <p:cNvSpPr>
            <a:spLocks noGrp="1"/>
          </p:cNvSpPr>
          <p:nvPr>
            <p:ph type="dt" sz="half" idx="10"/>
          </p:nvPr>
        </p:nvSpPr>
        <p:spPr/>
        <p:txBody>
          <a:bodyPr/>
          <a:lstStyle>
            <a:lvl1pPr>
              <a:defRPr>
                <a:solidFill>
                  <a:schemeClr val="tx2">
                    <a:lumMod val="85000"/>
                  </a:schemeClr>
                </a:solidFill>
              </a:defRPr>
            </a:lvl1pPr>
          </a:lstStyle>
          <a:p>
            <a:fld id="{6E351AF8-F9AA-A042-9F1C-31C24BC662B5}" type="datetime1">
              <a:rPr lang="en-US" smtClean="0"/>
              <a:pPr/>
              <a:t>4/15/26</a:t>
            </a:fld>
            <a:endParaRPr lang="en-US"/>
          </a:p>
        </p:txBody>
      </p:sp>
      <p:sp>
        <p:nvSpPr>
          <p:cNvPr id="5" name="Footer Placeholder 4">
            <a:extLst>
              <a:ext uri="{FF2B5EF4-FFF2-40B4-BE49-F238E27FC236}">
                <a16:creationId xmlns:a16="http://schemas.microsoft.com/office/drawing/2014/main" id="{52CBDD69-4AD2-6945-6E94-9016AD1D3E3B}"/>
              </a:ext>
            </a:extLst>
          </p:cNvPr>
          <p:cNvSpPr>
            <a:spLocks noGrp="1"/>
          </p:cNvSpPr>
          <p:nvPr>
            <p:ph type="ftr" sz="quarter" idx="11"/>
          </p:nvPr>
        </p:nvSpPr>
        <p:spPr/>
        <p:txBody>
          <a:bodyPr/>
          <a:lstStyle>
            <a:lvl1pPr>
              <a:defRPr>
                <a:solidFill>
                  <a:schemeClr val="tx2">
                    <a:lumMod val="85000"/>
                  </a:schemeClr>
                </a:solidFill>
              </a:defRPr>
            </a:lvl1pPr>
          </a:lstStyle>
          <a:p>
            <a:r>
              <a:rPr lang="en-US"/>
              <a:t>Integral Care - CONFIDENTIAL</a:t>
            </a:r>
            <a:endParaRPr lang="en-US" dirty="0"/>
          </a:p>
        </p:txBody>
      </p:sp>
      <p:sp>
        <p:nvSpPr>
          <p:cNvPr id="6" name="Slide Number Placeholder 5">
            <a:extLst>
              <a:ext uri="{FF2B5EF4-FFF2-40B4-BE49-F238E27FC236}">
                <a16:creationId xmlns:a16="http://schemas.microsoft.com/office/drawing/2014/main" id="{8A7851B0-026B-FDF3-3EE8-74A4B8DA0E31}"/>
              </a:ext>
            </a:extLst>
          </p:cNvPr>
          <p:cNvSpPr>
            <a:spLocks noGrp="1"/>
          </p:cNvSpPr>
          <p:nvPr>
            <p:ph type="sldNum" sz="quarter" idx="12"/>
          </p:nvPr>
        </p:nvSpPr>
        <p:spPr>
          <a:effectLst/>
        </p:spPr>
        <p:txBody>
          <a:bodyPr/>
          <a:lstStyle>
            <a:lvl1pPr>
              <a:defRPr>
                <a:solidFill>
                  <a:schemeClr val="tx2">
                    <a:lumMod val="85000"/>
                  </a:schemeClr>
                </a:solidFill>
              </a:defRPr>
            </a:lvl1pPr>
          </a:lstStyle>
          <a:p>
            <a:fld id="{1992C110-431D-944C-AF63-8315F9BDBACE}" type="slidenum">
              <a:rPr lang="en-US" smtClean="0"/>
              <a:pPr/>
              <a:t>‹#›</a:t>
            </a:fld>
            <a:endParaRPr lang="en-US"/>
          </a:p>
        </p:txBody>
      </p:sp>
      <p:pic>
        <p:nvPicPr>
          <p:cNvPr id="34" name="Graphic 33">
            <a:extLst>
              <a:ext uri="{FF2B5EF4-FFF2-40B4-BE49-F238E27FC236}">
                <a16:creationId xmlns:a16="http://schemas.microsoft.com/office/drawing/2014/main" id="{E09AD101-0B25-A15B-E205-7CA7762234F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5365855">
            <a:off x="6147858" y="1443809"/>
            <a:ext cx="3560115" cy="3193632"/>
          </a:xfrm>
          <a:prstGeom prst="rect">
            <a:avLst/>
          </a:prstGeom>
        </p:spPr>
      </p:pic>
      <p:pic>
        <p:nvPicPr>
          <p:cNvPr id="7" name="Graphic 6">
            <a:extLst>
              <a:ext uri="{FF2B5EF4-FFF2-40B4-BE49-F238E27FC236}">
                <a16:creationId xmlns:a16="http://schemas.microsoft.com/office/drawing/2014/main" id="{D41E5A95-957F-2AF5-1B96-03AEC482902D}"/>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829989" y="731030"/>
            <a:ext cx="3883414" cy="898938"/>
          </a:xfrm>
          <a:prstGeom prst="rect">
            <a:avLst/>
          </a:prstGeom>
        </p:spPr>
      </p:pic>
      <p:pic>
        <p:nvPicPr>
          <p:cNvPr id="25" name="Graphic 24">
            <a:extLst>
              <a:ext uri="{FF2B5EF4-FFF2-40B4-BE49-F238E27FC236}">
                <a16:creationId xmlns:a16="http://schemas.microsoft.com/office/drawing/2014/main" id="{BB22EF5B-CB68-E901-B30A-2F3A376099F1}"/>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8374148" y="-388058"/>
            <a:ext cx="3395396" cy="3519315"/>
          </a:xfrm>
          <a:prstGeom prst="rect">
            <a:avLst/>
          </a:prstGeom>
        </p:spPr>
      </p:pic>
      <p:sp>
        <p:nvSpPr>
          <p:cNvPr id="32" name="Picture Placeholder 31">
            <a:extLst>
              <a:ext uri="{FF2B5EF4-FFF2-40B4-BE49-F238E27FC236}">
                <a16:creationId xmlns:a16="http://schemas.microsoft.com/office/drawing/2014/main" id="{08F899C0-45A8-CA42-8237-05CA23B824CA}"/>
              </a:ext>
            </a:extLst>
          </p:cNvPr>
          <p:cNvSpPr>
            <a:spLocks noGrp="1"/>
          </p:cNvSpPr>
          <p:nvPr>
            <p:ph type="pic" sz="quarter" idx="14"/>
          </p:nvPr>
        </p:nvSpPr>
        <p:spPr>
          <a:xfrm>
            <a:off x="7520400" y="1769028"/>
            <a:ext cx="4884560" cy="4893225"/>
          </a:xfrm>
          <a:custGeom>
            <a:avLst/>
            <a:gdLst>
              <a:gd name="csX0" fmla="*/ 2477391 w 4946008"/>
              <a:gd name="csY0" fmla="*/ 0 h 4954782"/>
              <a:gd name="csX1" fmla="*/ 4941992 w 4946008"/>
              <a:gd name="csY1" fmla="*/ 2224092 h 4954782"/>
              <a:gd name="csX2" fmla="*/ 4946008 w 4946008"/>
              <a:gd name="csY2" fmla="*/ 2303634 h 4954782"/>
              <a:gd name="csX3" fmla="*/ 4946008 w 4946008"/>
              <a:gd name="csY3" fmla="*/ 2651149 h 4954782"/>
              <a:gd name="csX4" fmla="*/ 4941992 w 4946008"/>
              <a:gd name="csY4" fmla="*/ 2730690 h 4954782"/>
              <a:gd name="csX5" fmla="*/ 2477391 w 4946008"/>
              <a:gd name="csY5" fmla="*/ 4954782 h 4954782"/>
              <a:gd name="csX6" fmla="*/ 0 w 4946008"/>
              <a:gd name="csY6" fmla="*/ 2477391 h 4954782"/>
              <a:gd name="csX7" fmla="*/ 2477391 w 4946008"/>
              <a:gd name="csY7" fmla="*/ 0 h 49547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946008" h="4954782">
                <a:moveTo>
                  <a:pt x="2477391" y="0"/>
                </a:moveTo>
                <a:cubicBezTo>
                  <a:pt x="3760102" y="0"/>
                  <a:pt x="4815125" y="974853"/>
                  <a:pt x="4941992" y="2224092"/>
                </a:cubicBezTo>
                <a:lnTo>
                  <a:pt x="4946008" y="2303634"/>
                </a:lnTo>
                <a:lnTo>
                  <a:pt x="4946008" y="2651149"/>
                </a:lnTo>
                <a:lnTo>
                  <a:pt x="4941992" y="2730690"/>
                </a:lnTo>
                <a:cubicBezTo>
                  <a:pt x="4815125" y="3979929"/>
                  <a:pt x="3760102" y="4954782"/>
                  <a:pt x="2477391" y="4954782"/>
                </a:cubicBezTo>
                <a:cubicBezTo>
                  <a:pt x="1109166" y="4954782"/>
                  <a:pt x="0" y="3845616"/>
                  <a:pt x="0" y="2477391"/>
                </a:cubicBezTo>
                <a:cubicBezTo>
                  <a:pt x="0" y="1109166"/>
                  <a:pt x="1109166" y="0"/>
                  <a:pt x="2477391" y="0"/>
                </a:cubicBezTo>
                <a:close/>
              </a:path>
            </a:pathLst>
          </a:custGeom>
        </p:spPr>
        <p:txBody>
          <a:bodyPr wrap="square">
            <a:noAutofit/>
          </a:bodyPr>
          <a:lstStyle/>
          <a:p>
            <a:endParaRPr lang="en-US"/>
          </a:p>
        </p:txBody>
      </p:sp>
      <p:sp>
        <p:nvSpPr>
          <p:cNvPr id="27" name="Orange shape">
            <a:extLst>
              <a:ext uri="{FF2B5EF4-FFF2-40B4-BE49-F238E27FC236}">
                <a16:creationId xmlns:a16="http://schemas.microsoft.com/office/drawing/2014/main" id="{E77E9EE8-BB0D-97DC-41E7-F7FC41EE283E}"/>
              </a:ext>
            </a:extLst>
          </p:cNvPr>
          <p:cNvSpPr>
            <a:spLocks noGrp="1" noRot="1" noMove="1" noResize="1" noEditPoints="1" noAdjustHandles="1" noChangeArrowheads="1" noChangeShapeType="1"/>
          </p:cNvSpPr>
          <p:nvPr>
            <p:ph type="body" sz="quarter" idx="13" hasCustomPrompt="1"/>
          </p:nvPr>
        </p:nvSpPr>
        <p:spPr>
          <a:xfrm>
            <a:off x="7499367" y="1662425"/>
            <a:ext cx="4926627" cy="5106431"/>
          </a:xfrm>
          <a:blipFill>
            <a:blip>
              <a:extLst>
                <a:ext uri="{96DAC541-7B7A-43D3-8B79-37D633B846F1}">
                  <asvg:svgBlip xmlns:asvg="http://schemas.microsoft.com/office/drawing/2016/SVG/main" r:embed="rId5"/>
                </a:ext>
              </a:extLst>
            </a:blip>
            <a:stretch>
              <a:fillRect/>
            </a:stretch>
          </a:blipFill>
        </p:spPr>
        <p:txBody>
          <a:bodyPr/>
          <a:lstStyle/>
          <a:p>
            <a:pPr lvl="0"/>
            <a:r>
              <a:rPr lang="en-US" dirty="0"/>
              <a:t> </a:t>
            </a:r>
          </a:p>
        </p:txBody>
      </p:sp>
    </p:spTree>
    <p:extLst>
      <p:ext uri="{BB962C8B-B14F-4D97-AF65-F5344CB8AC3E}">
        <p14:creationId xmlns:p14="http://schemas.microsoft.com/office/powerpoint/2010/main" val="2770002360"/>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76338-18D5-9A45-E959-39A6DFD043B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7FE9E7B-0DEB-6211-13C0-4263FC7B5745}"/>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0BA9843-850B-D426-74CD-C1265EC14CA5}"/>
              </a:ext>
            </a:extLst>
          </p:cNvPr>
          <p:cNvSpPr>
            <a:spLocks noGrp="1"/>
          </p:cNvSpPr>
          <p:nvPr>
            <p:ph type="dt" sz="half" idx="10"/>
          </p:nvPr>
        </p:nvSpPr>
        <p:spPr/>
        <p:txBody>
          <a:bodyPr/>
          <a:lstStyle/>
          <a:p>
            <a:fld id="{3DFFCD93-1E13-5B48-B24E-3AC27E4BBDE0}" type="datetime1">
              <a:rPr lang="en-US" smtClean="0"/>
              <a:t>4/14/26</a:t>
            </a:fld>
            <a:endParaRPr lang="en-US"/>
          </a:p>
        </p:txBody>
      </p:sp>
      <p:sp>
        <p:nvSpPr>
          <p:cNvPr id="5" name="Footer Placeholder 4">
            <a:extLst>
              <a:ext uri="{FF2B5EF4-FFF2-40B4-BE49-F238E27FC236}">
                <a16:creationId xmlns:a16="http://schemas.microsoft.com/office/drawing/2014/main" id="{46632DDE-72B1-427D-865D-845978A3DE8D}"/>
              </a:ext>
            </a:extLst>
          </p:cNvPr>
          <p:cNvSpPr>
            <a:spLocks noGrp="1"/>
          </p:cNvSpPr>
          <p:nvPr>
            <p:ph type="ftr" sz="quarter" idx="11"/>
          </p:nvPr>
        </p:nvSpPr>
        <p:spPr/>
        <p:txBody>
          <a:bodyPr/>
          <a:lstStyle/>
          <a:p>
            <a:r>
              <a:rPr lang="en-US"/>
              <a:t>Integral Care - CONFIDENTIAL</a:t>
            </a:r>
          </a:p>
        </p:txBody>
      </p:sp>
      <p:sp>
        <p:nvSpPr>
          <p:cNvPr id="6" name="Slide Number Placeholder 5">
            <a:extLst>
              <a:ext uri="{FF2B5EF4-FFF2-40B4-BE49-F238E27FC236}">
                <a16:creationId xmlns:a16="http://schemas.microsoft.com/office/drawing/2014/main" id="{EAD38231-6F06-41C4-FBCA-33365B5425C5}"/>
              </a:ext>
            </a:extLst>
          </p:cNvPr>
          <p:cNvSpPr>
            <a:spLocks noGrp="1"/>
          </p:cNvSpPr>
          <p:nvPr>
            <p:ph type="sldNum" sz="quarter" idx="12"/>
          </p:nvPr>
        </p:nvSpPr>
        <p:spPr/>
        <p:txBody>
          <a:bodyPr/>
          <a:lstStyle/>
          <a:p>
            <a:fld id="{1992C110-431D-944C-AF63-8315F9BDBACE}" type="slidenum">
              <a:rPr lang="en-US" smtClean="0"/>
              <a:t>‹#›</a:t>
            </a:fld>
            <a:endParaRPr lang="en-US"/>
          </a:p>
        </p:txBody>
      </p:sp>
    </p:spTree>
    <p:extLst>
      <p:ext uri="{BB962C8B-B14F-4D97-AF65-F5344CB8AC3E}">
        <p14:creationId xmlns:p14="http://schemas.microsoft.com/office/powerpoint/2010/main" val="1401260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7FAA5-8C66-EA7E-CC11-FF794943692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23F0736-CFAB-0BC9-6F0D-B699F19684A5}"/>
              </a:ext>
            </a:extLst>
          </p:cNvPr>
          <p:cNvSpPr>
            <a:spLocks noGrp="1"/>
          </p:cNvSpPr>
          <p:nvPr>
            <p:ph sz="half" idx="1"/>
          </p:nvPr>
        </p:nvSpPr>
        <p:spPr>
          <a:xfrm>
            <a:off x="479610" y="1632857"/>
            <a:ext cx="5540190" cy="454410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449B0A5D-6D67-246C-C5B8-E992334496EA}"/>
              </a:ext>
            </a:extLst>
          </p:cNvPr>
          <p:cNvSpPr>
            <a:spLocks noGrp="1"/>
          </p:cNvSpPr>
          <p:nvPr>
            <p:ph sz="half" idx="2"/>
          </p:nvPr>
        </p:nvSpPr>
        <p:spPr>
          <a:xfrm>
            <a:off x="6224457" y="1632857"/>
            <a:ext cx="5540188" cy="454410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A1EC8006-5EE9-2E2E-3B65-17DAB66E7E7F}"/>
              </a:ext>
            </a:extLst>
          </p:cNvPr>
          <p:cNvSpPr>
            <a:spLocks noGrp="1"/>
          </p:cNvSpPr>
          <p:nvPr>
            <p:ph type="dt" sz="half" idx="10"/>
          </p:nvPr>
        </p:nvSpPr>
        <p:spPr/>
        <p:txBody>
          <a:bodyPr/>
          <a:lstStyle/>
          <a:p>
            <a:fld id="{6C2EFF6A-6782-8F4C-B5F3-4D31C1ED7822}" type="datetime1">
              <a:rPr lang="en-US" smtClean="0"/>
              <a:t>4/14/26</a:t>
            </a:fld>
            <a:endParaRPr lang="en-US"/>
          </a:p>
        </p:txBody>
      </p:sp>
      <p:sp>
        <p:nvSpPr>
          <p:cNvPr id="6" name="Footer Placeholder 5">
            <a:extLst>
              <a:ext uri="{FF2B5EF4-FFF2-40B4-BE49-F238E27FC236}">
                <a16:creationId xmlns:a16="http://schemas.microsoft.com/office/drawing/2014/main" id="{88D7E005-2FF9-A13C-E33C-299E9EA02100}"/>
              </a:ext>
            </a:extLst>
          </p:cNvPr>
          <p:cNvSpPr>
            <a:spLocks noGrp="1"/>
          </p:cNvSpPr>
          <p:nvPr>
            <p:ph type="ftr" sz="quarter" idx="11"/>
          </p:nvPr>
        </p:nvSpPr>
        <p:spPr/>
        <p:txBody>
          <a:bodyPr/>
          <a:lstStyle/>
          <a:p>
            <a:r>
              <a:rPr lang="en-US"/>
              <a:t>Integral Care - CONFIDENTIAL</a:t>
            </a:r>
          </a:p>
        </p:txBody>
      </p:sp>
      <p:sp>
        <p:nvSpPr>
          <p:cNvPr id="7" name="Slide Number Placeholder 6">
            <a:extLst>
              <a:ext uri="{FF2B5EF4-FFF2-40B4-BE49-F238E27FC236}">
                <a16:creationId xmlns:a16="http://schemas.microsoft.com/office/drawing/2014/main" id="{1397CCE0-D1A5-CE30-E13B-D6D6A9FA2DAF}"/>
              </a:ext>
            </a:extLst>
          </p:cNvPr>
          <p:cNvSpPr>
            <a:spLocks noGrp="1"/>
          </p:cNvSpPr>
          <p:nvPr>
            <p:ph type="sldNum" sz="quarter" idx="12"/>
          </p:nvPr>
        </p:nvSpPr>
        <p:spPr/>
        <p:txBody>
          <a:bodyPr/>
          <a:lstStyle/>
          <a:p>
            <a:fld id="{1992C110-431D-944C-AF63-8315F9BDBACE}" type="slidenum">
              <a:rPr lang="en-US" smtClean="0"/>
              <a:t>‹#›</a:t>
            </a:fld>
            <a:endParaRPr lang="en-US"/>
          </a:p>
        </p:txBody>
      </p:sp>
    </p:spTree>
    <p:extLst>
      <p:ext uri="{BB962C8B-B14F-4D97-AF65-F5344CB8AC3E}">
        <p14:creationId xmlns:p14="http://schemas.microsoft.com/office/powerpoint/2010/main" val="951924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7FAA5-8C66-EA7E-CC11-FF794943692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23F0736-CFAB-0BC9-6F0D-B699F19684A5}"/>
              </a:ext>
            </a:extLst>
          </p:cNvPr>
          <p:cNvSpPr>
            <a:spLocks noGrp="1"/>
          </p:cNvSpPr>
          <p:nvPr>
            <p:ph sz="half" idx="1"/>
          </p:nvPr>
        </p:nvSpPr>
        <p:spPr>
          <a:xfrm>
            <a:off x="479610" y="1624693"/>
            <a:ext cx="3656961" cy="4552270"/>
          </a:xfrm>
        </p:spPr>
        <p:txBody>
          <a:bodyPr>
            <a:normAutofit/>
          </a:bodyPr>
          <a:lstStyle>
            <a:lvl1pPr>
              <a:defRPr sz="24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449B0A5D-6D67-246C-C5B8-E992334496EA}"/>
              </a:ext>
            </a:extLst>
          </p:cNvPr>
          <p:cNvSpPr>
            <a:spLocks noGrp="1"/>
          </p:cNvSpPr>
          <p:nvPr>
            <p:ph sz="half" idx="2"/>
          </p:nvPr>
        </p:nvSpPr>
        <p:spPr>
          <a:xfrm>
            <a:off x="8107683" y="1624693"/>
            <a:ext cx="3656962" cy="4552270"/>
          </a:xfrm>
        </p:spPr>
        <p:txBody>
          <a:bodyPr>
            <a:normAutofit/>
          </a:bodyPr>
          <a:lstStyle>
            <a:lvl1pPr>
              <a:defRPr sz="24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A1EC8006-5EE9-2E2E-3B65-17DAB66E7E7F}"/>
              </a:ext>
            </a:extLst>
          </p:cNvPr>
          <p:cNvSpPr>
            <a:spLocks noGrp="1"/>
          </p:cNvSpPr>
          <p:nvPr>
            <p:ph type="dt" sz="half" idx="10"/>
          </p:nvPr>
        </p:nvSpPr>
        <p:spPr/>
        <p:txBody>
          <a:bodyPr/>
          <a:lstStyle/>
          <a:p>
            <a:fld id="{ADF0B7F8-0530-6647-BD4E-79B434DE89B0}" type="datetime1">
              <a:rPr lang="en-US" smtClean="0"/>
              <a:t>4/14/26</a:t>
            </a:fld>
            <a:endParaRPr lang="en-US"/>
          </a:p>
        </p:txBody>
      </p:sp>
      <p:sp>
        <p:nvSpPr>
          <p:cNvPr id="6" name="Footer Placeholder 5">
            <a:extLst>
              <a:ext uri="{FF2B5EF4-FFF2-40B4-BE49-F238E27FC236}">
                <a16:creationId xmlns:a16="http://schemas.microsoft.com/office/drawing/2014/main" id="{88D7E005-2FF9-A13C-E33C-299E9EA02100}"/>
              </a:ext>
            </a:extLst>
          </p:cNvPr>
          <p:cNvSpPr>
            <a:spLocks noGrp="1"/>
          </p:cNvSpPr>
          <p:nvPr>
            <p:ph type="ftr" sz="quarter" idx="11"/>
          </p:nvPr>
        </p:nvSpPr>
        <p:spPr/>
        <p:txBody>
          <a:bodyPr/>
          <a:lstStyle/>
          <a:p>
            <a:r>
              <a:rPr lang="en-US"/>
              <a:t>Integral Care - CONFIDENTIAL</a:t>
            </a:r>
          </a:p>
        </p:txBody>
      </p:sp>
      <p:sp>
        <p:nvSpPr>
          <p:cNvPr id="7" name="Slide Number Placeholder 6">
            <a:extLst>
              <a:ext uri="{FF2B5EF4-FFF2-40B4-BE49-F238E27FC236}">
                <a16:creationId xmlns:a16="http://schemas.microsoft.com/office/drawing/2014/main" id="{1397CCE0-D1A5-CE30-E13B-D6D6A9FA2DAF}"/>
              </a:ext>
            </a:extLst>
          </p:cNvPr>
          <p:cNvSpPr>
            <a:spLocks noGrp="1"/>
          </p:cNvSpPr>
          <p:nvPr>
            <p:ph type="sldNum" sz="quarter" idx="12"/>
          </p:nvPr>
        </p:nvSpPr>
        <p:spPr/>
        <p:txBody>
          <a:bodyPr/>
          <a:lstStyle/>
          <a:p>
            <a:fld id="{1992C110-431D-944C-AF63-8315F9BDBACE}" type="slidenum">
              <a:rPr lang="en-US" smtClean="0"/>
              <a:t>‹#›</a:t>
            </a:fld>
            <a:endParaRPr lang="en-US"/>
          </a:p>
        </p:txBody>
      </p:sp>
      <p:sp>
        <p:nvSpPr>
          <p:cNvPr id="8" name="Content Placeholder 3">
            <a:extLst>
              <a:ext uri="{FF2B5EF4-FFF2-40B4-BE49-F238E27FC236}">
                <a16:creationId xmlns:a16="http://schemas.microsoft.com/office/drawing/2014/main" id="{4B7DEE7F-E3C6-CA6B-E5DB-C80A2F902A53}"/>
              </a:ext>
            </a:extLst>
          </p:cNvPr>
          <p:cNvSpPr>
            <a:spLocks noGrp="1"/>
          </p:cNvSpPr>
          <p:nvPr>
            <p:ph sz="half" idx="13"/>
          </p:nvPr>
        </p:nvSpPr>
        <p:spPr>
          <a:xfrm>
            <a:off x="4293646" y="1624693"/>
            <a:ext cx="3656962" cy="4552270"/>
          </a:xfrm>
        </p:spPr>
        <p:txBody>
          <a:bodyPr>
            <a:normAutofit/>
          </a:bodyPr>
          <a:lstStyle>
            <a:lvl1pPr>
              <a:defRPr sz="24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43047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7FAA5-8C66-EA7E-CC11-FF794943692E}"/>
              </a:ext>
            </a:extLst>
          </p:cNvPr>
          <p:cNvSpPr>
            <a:spLocks noGrp="1"/>
          </p:cNvSpPr>
          <p:nvPr>
            <p:ph type="title"/>
          </p:nvPr>
        </p:nvSpPr>
        <p:spPr>
          <a:xfrm>
            <a:off x="479610" y="342900"/>
            <a:ext cx="10493190" cy="1013840"/>
          </a:xfrm>
        </p:spPr>
        <p:txBody>
          <a:bodyPr/>
          <a:lstStyle/>
          <a:p>
            <a:r>
              <a:rPr lang="en-US" dirty="0"/>
              <a:t>Click to edit Master title style</a:t>
            </a:r>
          </a:p>
        </p:txBody>
      </p:sp>
      <p:sp>
        <p:nvSpPr>
          <p:cNvPr id="7" name="Slide Number Placeholder 6">
            <a:extLst>
              <a:ext uri="{FF2B5EF4-FFF2-40B4-BE49-F238E27FC236}">
                <a16:creationId xmlns:a16="http://schemas.microsoft.com/office/drawing/2014/main" id="{1397CCE0-D1A5-CE30-E13B-D6D6A9FA2DAF}"/>
              </a:ext>
            </a:extLst>
          </p:cNvPr>
          <p:cNvSpPr>
            <a:spLocks noGrp="1"/>
          </p:cNvSpPr>
          <p:nvPr>
            <p:ph type="sldNum" sz="quarter" idx="12"/>
          </p:nvPr>
        </p:nvSpPr>
        <p:spPr/>
        <p:txBody>
          <a:bodyPr/>
          <a:lstStyle/>
          <a:p>
            <a:fld id="{1992C110-431D-944C-AF63-8315F9BDBACE}" type="slidenum">
              <a:rPr lang="en-US" smtClean="0"/>
              <a:t>‹#›</a:t>
            </a:fld>
            <a:endParaRPr lang="en-US"/>
          </a:p>
        </p:txBody>
      </p:sp>
      <p:sp>
        <p:nvSpPr>
          <p:cNvPr id="5" name="Date Placeholder 4">
            <a:extLst>
              <a:ext uri="{FF2B5EF4-FFF2-40B4-BE49-F238E27FC236}">
                <a16:creationId xmlns:a16="http://schemas.microsoft.com/office/drawing/2014/main" id="{A1EC8006-5EE9-2E2E-3B65-17DAB66E7E7F}"/>
              </a:ext>
            </a:extLst>
          </p:cNvPr>
          <p:cNvSpPr>
            <a:spLocks noGrp="1"/>
          </p:cNvSpPr>
          <p:nvPr>
            <p:ph type="dt" sz="half" idx="10"/>
          </p:nvPr>
        </p:nvSpPr>
        <p:spPr/>
        <p:txBody>
          <a:bodyPr/>
          <a:lstStyle/>
          <a:p>
            <a:fld id="{ADF0B7F8-0530-6647-BD4E-79B434DE89B0}" type="datetime1">
              <a:rPr lang="en-US" smtClean="0"/>
              <a:t>4/16/26</a:t>
            </a:fld>
            <a:endParaRPr lang="en-US"/>
          </a:p>
        </p:txBody>
      </p:sp>
      <p:sp>
        <p:nvSpPr>
          <p:cNvPr id="6" name="Footer Placeholder 5">
            <a:extLst>
              <a:ext uri="{FF2B5EF4-FFF2-40B4-BE49-F238E27FC236}">
                <a16:creationId xmlns:a16="http://schemas.microsoft.com/office/drawing/2014/main" id="{88D7E005-2FF9-A13C-E33C-299E9EA02100}"/>
              </a:ext>
            </a:extLst>
          </p:cNvPr>
          <p:cNvSpPr>
            <a:spLocks noGrp="1"/>
          </p:cNvSpPr>
          <p:nvPr>
            <p:ph type="ftr" sz="quarter" idx="11"/>
          </p:nvPr>
        </p:nvSpPr>
        <p:spPr/>
        <p:txBody>
          <a:bodyPr/>
          <a:lstStyle/>
          <a:p>
            <a:r>
              <a:rPr lang="en-US"/>
              <a:t>Integral Care - CONFIDENTIAL</a:t>
            </a:r>
          </a:p>
        </p:txBody>
      </p:sp>
      <p:sp>
        <p:nvSpPr>
          <p:cNvPr id="4" name="Content Placeholder 3">
            <a:extLst>
              <a:ext uri="{FF2B5EF4-FFF2-40B4-BE49-F238E27FC236}">
                <a16:creationId xmlns:a16="http://schemas.microsoft.com/office/drawing/2014/main" id="{449B0A5D-6D67-246C-C5B8-E992334496EA}"/>
              </a:ext>
            </a:extLst>
          </p:cNvPr>
          <p:cNvSpPr>
            <a:spLocks noGrp="1"/>
          </p:cNvSpPr>
          <p:nvPr>
            <p:ph sz="half" idx="2"/>
          </p:nvPr>
        </p:nvSpPr>
        <p:spPr>
          <a:xfrm>
            <a:off x="8499577" y="4102903"/>
            <a:ext cx="3254584" cy="2069297"/>
          </a:xfrm>
        </p:spPr>
        <p:txBody>
          <a:bodyPr>
            <a:normAutofit/>
          </a:bodyPr>
          <a:lstStyle>
            <a:lvl1pPr>
              <a:defRPr sz="24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3" name="Name 3">
            <a:extLst>
              <a:ext uri="{FF2B5EF4-FFF2-40B4-BE49-F238E27FC236}">
                <a16:creationId xmlns:a16="http://schemas.microsoft.com/office/drawing/2014/main" id="{139D006E-3DEA-9914-3A42-B46A1D993264}"/>
              </a:ext>
            </a:extLst>
          </p:cNvPr>
          <p:cNvSpPr>
            <a:spLocks/>
          </p:cNvSpPr>
          <p:nvPr>
            <p:ph sz="half" idx="21"/>
          </p:nvPr>
        </p:nvSpPr>
        <p:spPr>
          <a:xfrm>
            <a:off x="8499577" y="3429001"/>
            <a:ext cx="3254584" cy="493246"/>
          </a:xfrm>
          <a:solidFill>
            <a:schemeClr val="accent1"/>
          </a:solidFill>
        </p:spPr>
        <p:txBody>
          <a:bodyPr anchor="ctr">
            <a:normAutofit/>
          </a:bodyPr>
          <a:lstStyle>
            <a:lvl1pPr algn="ctr">
              <a:defRPr sz="2000" b="1">
                <a:solidFill>
                  <a:schemeClr val="bg1"/>
                </a:solidFill>
              </a:defRPr>
            </a:lvl1pPr>
            <a:lvl2pPr>
              <a:defRPr sz="2000" b="1">
                <a:solidFill>
                  <a:schemeClr val="bg1"/>
                </a:solidFill>
              </a:defRPr>
            </a:lvl2pPr>
            <a:lvl3pPr>
              <a:defRPr sz="2000" b="1">
                <a:solidFill>
                  <a:schemeClr val="bg1"/>
                </a:solidFill>
              </a:defRPr>
            </a:lvl3pPr>
            <a:lvl4pPr>
              <a:defRPr sz="2000" b="1">
                <a:solidFill>
                  <a:schemeClr val="bg1"/>
                </a:solidFill>
              </a:defRPr>
            </a:lvl4pPr>
            <a:lvl5pPr>
              <a:defRPr sz="2000" b="1">
                <a:solidFill>
                  <a:schemeClr val="bg1"/>
                </a:solidFill>
              </a:defRPr>
            </a:lvl5pPr>
          </a:lstStyle>
          <a:p>
            <a:pPr lvl="0"/>
            <a:r>
              <a:rPr lang="en-US" dirty="0"/>
              <a:t>Click to edit</a:t>
            </a:r>
          </a:p>
        </p:txBody>
      </p:sp>
      <p:sp>
        <p:nvSpPr>
          <p:cNvPr id="50" name="Image 3">
            <a:extLst>
              <a:ext uri="{FF2B5EF4-FFF2-40B4-BE49-F238E27FC236}">
                <a16:creationId xmlns:a16="http://schemas.microsoft.com/office/drawing/2014/main" id="{5FE595A4-7C30-072F-4275-EB6D81C575DE}"/>
              </a:ext>
            </a:extLst>
          </p:cNvPr>
          <p:cNvSpPr>
            <a:spLocks/>
          </p:cNvSpPr>
          <p:nvPr>
            <p:ph type="pic" sz="quarter" idx="18"/>
          </p:nvPr>
        </p:nvSpPr>
        <p:spPr>
          <a:xfrm>
            <a:off x="9318799" y="1560735"/>
            <a:ext cx="1641468" cy="1644380"/>
          </a:xfrm>
          <a:custGeom>
            <a:avLst/>
            <a:gdLst>
              <a:gd name="csX0" fmla="*/ 2477391 w 4946008"/>
              <a:gd name="csY0" fmla="*/ 0 h 4954782"/>
              <a:gd name="csX1" fmla="*/ 4941992 w 4946008"/>
              <a:gd name="csY1" fmla="*/ 2224092 h 4954782"/>
              <a:gd name="csX2" fmla="*/ 4946008 w 4946008"/>
              <a:gd name="csY2" fmla="*/ 2303634 h 4954782"/>
              <a:gd name="csX3" fmla="*/ 4946008 w 4946008"/>
              <a:gd name="csY3" fmla="*/ 2651149 h 4954782"/>
              <a:gd name="csX4" fmla="*/ 4941992 w 4946008"/>
              <a:gd name="csY4" fmla="*/ 2730690 h 4954782"/>
              <a:gd name="csX5" fmla="*/ 2477391 w 4946008"/>
              <a:gd name="csY5" fmla="*/ 4954782 h 4954782"/>
              <a:gd name="csX6" fmla="*/ 0 w 4946008"/>
              <a:gd name="csY6" fmla="*/ 2477391 h 4954782"/>
              <a:gd name="csX7" fmla="*/ 2477391 w 4946008"/>
              <a:gd name="csY7" fmla="*/ 0 h 49547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946008" h="4954782">
                <a:moveTo>
                  <a:pt x="2477391" y="0"/>
                </a:moveTo>
                <a:cubicBezTo>
                  <a:pt x="3760102" y="0"/>
                  <a:pt x="4815125" y="974853"/>
                  <a:pt x="4941992" y="2224092"/>
                </a:cubicBezTo>
                <a:lnTo>
                  <a:pt x="4946008" y="2303634"/>
                </a:lnTo>
                <a:lnTo>
                  <a:pt x="4946008" y="2651149"/>
                </a:lnTo>
                <a:lnTo>
                  <a:pt x="4941992" y="2730690"/>
                </a:lnTo>
                <a:cubicBezTo>
                  <a:pt x="4815125" y="3979929"/>
                  <a:pt x="3760102" y="4954782"/>
                  <a:pt x="2477391" y="4954782"/>
                </a:cubicBezTo>
                <a:cubicBezTo>
                  <a:pt x="1109166" y="4954782"/>
                  <a:pt x="0" y="3845616"/>
                  <a:pt x="0" y="2477391"/>
                </a:cubicBezTo>
                <a:cubicBezTo>
                  <a:pt x="0" y="1109166"/>
                  <a:pt x="1109166" y="0"/>
                  <a:pt x="2477391" y="0"/>
                </a:cubicBezTo>
                <a:close/>
              </a:path>
            </a:pathLst>
          </a:custGeom>
        </p:spPr>
        <p:txBody>
          <a:bodyPr wrap="square">
            <a:noAutofit/>
          </a:bodyPr>
          <a:lstStyle/>
          <a:p>
            <a:endParaRPr lang="en-US"/>
          </a:p>
        </p:txBody>
      </p:sp>
      <p:sp>
        <p:nvSpPr>
          <p:cNvPr id="51" name="Orange shape 3">
            <a:extLst>
              <a:ext uri="{FF2B5EF4-FFF2-40B4-BE49-F238E27FC236}">
                <a16:creationId xmlns:a16="http://schemas.microsoft.com/office/drawing/2014/main" id="{E4FAC26A-2870-A6D3-567C-E9EC43C7AF23}"/>
              </a:ext>
            </a:extLst>
          </p:cNvPr>
          <p:cNvSpPr>
            <a:spLocks noGrp="1" noRot="1" noMove="1" noResize="1" noEditPoints="1" noAdjustHandles="1" noChangeArrowheads="1" noChangeShapeType="1"/>
          </p:cNvSpPr>
          <p:nvPr>
            <p:ph type="body" sz="quarter" idx="19" hasCustomPrompt="1"/>
          </p:nvPr>
        </p:nvSpPr>
        <p:spPr>
          <a:xfrm>
            <a:off x="9317195" y="1524911"/>
            <a:ext cx="1655605" cy="1716028"/>
          </a:xfrm>
          <a:blipFill>
            <a:blip>
              <a:extLst>
                <a:ext uri="{96DAC541-7B7A-43D3-8B79-37D633B846F1}">
                  <asvg:svgBlip xmlns:asvg="http://schemas.microsoft.com/office/drawing/2016/SVG/main" r:embed="rId2"/>
                </a:ext>
              </a:extLst>
            </a:blip>
            <a:stretch>
              <a:fillRect/>
            </a:stretch>
          </a:blipFill>
        </p:spPr>
        <p:txBody>
          <a:bodyPr/>
          <a:lstStyle/>
          <a:p>
            <a:pPr lvl="0"/>
            <a:r>
              <a:rPr lang="en-US" dirty="0"/>
              <a:t> </a:t>
            </a:r>
          </a:p>
        </p:txBody>
      </p:sp>
      <p:sp>
        <p:nvSpPr>
          <p:cNvPr id="8" name="Content Placeholder 2">
            <a:extLst>
              <a:ext uri="{FF2B5EF4-FFF2-40B4-BE49-F238E27FC236}">
                <a16:creationId xmlns:a16="http://schemas.microsoft.com/office/drawing/2014/main" id="{4B7DEE7F-E3C6-CA6B-E5DB-C80A2F902A53}"/>
              </a:ext>
            </a:extLst>
          </p:cNvPr>
          <p:cNvSpPr>
            <a:spLocks noGrp="1"/>
          </p:cNvSpPr>
          <p:nvPr>
            <p:ph sz="half" idx="13"/>
          </p:nvPr>
        </p:nvSpPr>
        <p:spPr>
          <a:xfrm>
            <a:off x="4528561" y="4114800"/>
            <a:ext cx="3254584" cy="2069297"/>
          </a:xfrm>
        </p:spPr>
        <p:txBody>
          <a:bodyPr>
            <a:normAutofit/>
          </a:bodyPr>
          <a:lstStyle>
            <a:lvl1pPr>
              <a:defRPr sz="24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4" name="Name 2">
            <a:extLst>
              <a:ext uri="{FF2B5EF4-FFF2-40B4-BE49-F238E27FC236}">
                <a16:creationId xmlns:a16="http://schemas.microsoft.com/office/drawing/2014/main" id="{9F9DF2E2-5123-5E81-729F-198357066982}"/>
              </a:ext>
            </a:extLst>
          </p:cNvPr>
          <p:cNvSpPr>
            <a:spLocks/>
          </p:cNvSpPr>
          <p:nvPr>
            <p:ph sz="half" idx="22"/>
          </p:nvPr>
        </p:nvSpPr>
        <p:spPr>
          <a:xfrm>
            <a:off x="4528561" y="3440898"/>
            <a:ext cx="3254584" cy="493246"/>
          </a:xfrm>
          <a:solidFill>
            <a:schemeClr val="accent1"/>
          </a:solidFill>
        </p:spPr>
        <p:txBody>
          <a:bodyPr anchor="ctr">
            <a:normAutofit/>
          </a:bodyPr>
          <a:lstStyle>
            <a:lvl1pPr algn="ctr">
              <a:defRPr sz="2000" b="1">
                <a:solidFill>
                  <a:schemeClr val="bg1"/>
                </a:solidFill>
              </a:defRPr>
            </a:lvl1pPr>
            <a:lvl2pPr>
              <a:defRPr sz="2000" b="1">
                <a:solidFill>
                  <a:schemeClr val="bg1"/>
                </a:solidFill>
              </a:defRPr>
            </a:lvl2pPr>
            <a:lvl3pPr>
              <a:defRPr sz="2000" b="1">
                <a:solidFill>
                  <a:schemeClr val="bg1"/>
                </a:solidFill>
              </a:defRPr>
            </a:lvl3pPr>
            <a:lvl4pPr>
              <a:defRPr sz="2000" b="1">
                <a:solidFill>
                  <a:schemeClr val="bg1"/>
                </a:solidFill>
              </a:defRPr>
            </a:lvl4pPr>
            <a:lvl5pPr>
              <a:defRPr sz="2000" b="1">
                <a:solidFill>
                  <a:schemeClr val="bg1"/>
                </a:solidFill>
              </a:defRPr>
            </a:lvl5pPr>
          </a:lstStyle>
          <a:p>
            <a:pPr lvl="0"/>
            <a:r>
              <a:rPr lang="en-US" dirty="0"/>
              <a:t>Click to edit</a:t>
            </a:r>
          </a:p>
        </p:txBody>
      </p:sp>
      <p:sp>
        <p:nvSpPr>
          <p:cNvPr id="48" name="Image 2">
            <a:extLst>
              <a:ext uri="{FF2B5EF4-FFF2-40B4-BE49-F238E27FC236}">
                <a16:creationId xmlns:a16="http://schemas.microsoft.com/office/drawing/2014/main" id="{EA1B4169-FEB2-4E61-DE4D-52B1AAAA2779}"/>
              </a:ext>
            </a:extLst>
          </p:cNvPr>
          <p:cNvSpPr>
            <a:spLocks noGrp="1"/>
          </p:cNvSpPr>
          <p:nvPr>
            <p:ph type="pic" sz="quarter" idx="16"/>
          </p:nvPr>
        </p:nvSpPr>
        <p:spPr>
          <a:xfrm>
            <a:off x="5282796" y="1560735"/>
            <a:ext cx="1641468" cy="1644380"/>
          </a:xfrm>
          <a:custGeom>
            <a:avLst/>
            <a:gdLst>
              <a:gd name="csX0" fmla="*/ 2477391 w 4946008"/>
              <a:gd name="csY0" fmla="*/ 0 h 4954782"/>
              <a:gd name="csX1" fmla="*/ 4941992 w 4946008"/>
              <a:gd name="csY1" fmla="*/ 2224092 h 4954782"/>
              <a:gd name="csX2" fmla="*/ 4946008 w 4946008"/>
              <a:gd name="csY2" fmla="*/ 2303634 h 4954782"/>
              <a:gd name="csX3" fmla="*/ 4946008 w 4946008"/>
              <a:gd name="csY3" fmla="*/ 2651149 h 4954782"/>
              <a:gd name="csX4" fmla="*/ 4941992 w 4946008"/>
              <a:gd name="csY4" fmla="*/ 2730690 h 4954782"/>
              <a:gd name="csX5" fmla="*/ 2477391 w 4946008"/>
              <a:gd name="csY5" fmla="*/ 4954782 h 4954782"/>
              <a:gd name="csX6" fmla="*/ 0 w 4946008"/>
              <a:gd name="csY6" fmla="*/ 2477391 h 4954782"/>
              <a:gd name="csX7" fmla="*/ 2477391 w 4946008"/>
              <a:gd name="csY7" fmla="*/ 0 h 49547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946008" h="4954782">
                <a:moveTo>
                  <a:pt x="2477391" y="0"/>
                </a:moveTo>
                <a:cubicBezTo>
                  <a:pt x="3760102" y="0"/>
                  <a:pt x="4815125" y="974853"/>
                  <a:pt x="4941992" y="2224092"/>
                </a:cubicBezTo>
                <a:lnTo>
                  <a:pt x="4946008" y="2303634"/>
                </a:lnTo>
                <a:lnTo>
                  <a:pt x="4946008" y="2651149"/>
                </a:lnTo>
                <a:lnTo>
                  <a:pt x="4941992" y="2730690"/>
                </a:lnTo>
                <a:cubicBezTo>
                  <a:pt x="4815125" y="3979929"/>
                  <a:pt x="3760102" y="4954782"/>
                  <a:pt x="2477391" y="4954782"/>
                </a:cubicBezTo>
                <a:cubicBezTo>
                  <a:pt x="1109166" y="4954782"/>
                  <a:pt x="0" y="3845616"/>
                  <a:pt x="0" y="2477391"/>
                </a:cubicBezTo>
                <a:cubicBezTo>
                  <a:pt x="0" y="1109166"/>
                  <a:pt x="1109166" y="0"/>
                  <a:pt x="2477391" y="0"/>
                </a:cubicBezTo>
                <a:close/>
              </a:path>
            </a:pathLst>
          </a:custGeom>
        </p:spPr>
        <p:txBody>
          <a:bodyPr wrap="square">
            <a:noAutofit/>
          </a:bodyPr>
          <a:lstStyle/>
          <a:p>
            <a:endParaRPr lang="en-US"/>
          </a:p>
        </p:txBody>
      </p:sp>
      <p:sp>
        <p:nvSpPr>
          <p:cNvPr id="49" name="Orange shape 2">
            <a:extLst>
              <a:ext uri="{FF2B5EF4-FFF2-40B4-BE49-F238E27FC236}">
                <a16:creationId xmlns:a16="http://schemas.microsoft.com/office/drawing/2014/main" id="{76D1D8F1-DCFF-13E7-AEDF-EA301F3A09FC}"/>
              </a:ext>
            </a:extLst>
          </p:cNvPr>
          <p:cNvSpPr>
            <a:spLocks noGrp="1" noRot="1" noMove="1" noResize="1" noEditPoints="1" noAdjustHandles="1" noChangeArrowheads="1" noChangeShapeType="1"/>
          </p:cNvSpPr>
          <p:nvPr>
            <p:ph type="body" sz="quarter" idx="17" hasCustomPrompt="1"/>
          </p:nvPr>
        </p:nvSpPr>
        <p:spPr>
          <a:xfrm>
            <a:off x="5275728" y="1524911"/>
            <a:ext cx="1655605" cy="1716028"/>
          </a:xfrm>
          <a:blipFill>
            <a:blip>
              <a:extLst>
                <a:ext uri="{96DAC541-7B7A-43D3-8B79-37D633B846F1}">
                  <asvg:svgBlip xmlns:asvg="http://schemas.microsoft.com/office/drawing/2016/SVG/main" r:embed="rId2"/>
                </a:ext>
              </a:extLst>
            </a:blip>
            <a:stretch>
              <a:fillRect/>
            </a:stretch>
          </a:blipFill>
        </p:spPr>
        <p:txBody>
          <a:bodyPr/>
          <a:lstStyle/>
          <a:p>
            <a:pPr lvl="0"/>
            <a:r>
              <a:rPr lang="en-US" dirty="0"/>
              <a:t> </a:t>
            </a:r>
          </a:p>
        </p:txBody>
      </p:sp>
      <p:sp>
        <p:nvSpPr>
          <p:cNvPr id="3" name="Content Placeholder 1">
            <a:extLst>
              <a:ext uri="{FF2B5EF4-FFF2-40B4-BE49-F238E27FC236}">
                <a16:creationId xmlns:a16="http://schemas.microsoft.com/office/drawing/2014/main" id="{F23F0736-CFAB-0BC9-6F0D-B699F19684A5}"/>
              </a:ext>
            </a:extLst>
          </p:cNvPr>
          <p:cNvSpPr>
            <a:spLocks/>
          </p:cNvSpPr>
          <p:nvPr>
            <p:ph sz="half" idx="1"/>
          </p:nvPr>
        </p:nvSpPr>
        <p:spPr>
          <a:xfrm>
            <a:off x="479610" y="4107665"/>
            <a:ext cx="3254583" cy="2069297"/>
          </a:xfrm>
        </p:spPr>
        <p:txBody>
          <a:bodyPr>
            <a:normAutofit/>
          </a:bodyPr>
          <a:lstStyle>
            <a:lvl1pPr>
              <a:defRPr sz="24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2" name="Name 1">
            <a:extLst>
              <a:ext uri="{FF2B5EF4-FFF2-40B4-BE49-F238E27FC236}">
                <a16:creationId xmlns:a16="http://schemas.microsoft.com/office/drawing/2014/main" id="{5C31EF26-71F3-F69F-872F-B83F0154CEF9}"/>
              </a:ext>
            </a:extLst>
          </p:cNvPr>
          <p:cNvSpPr>
            <a:spLocks/>
          </p:cNvSpPr>
          <p:nvPr>
            <p:ph sz="half" idx="20"/>
          </p:nvPr>
        </p:nvSpPr>
        <p:spPr>
          <a:xfrm>
            <a:off x="479610" y="3433763"/>
            <a:ext cx="3254583" cy="493246"/>
          </a:xfrm>
          <a:solidFill>
            <a:schemeClr val="accent1"/>
          </a:solidFill>
        </p:spPr>
        <p:txBody>
          <a:bodyPr anchor="ctr">
            <a:normAutofit/>
          </a:bodyPr>
          <a:lstStyle>
            <a:lvl1pPr algn="ctr">
              <a:defRPr sz="2000" b="1">
                <a:solidFill>
                  <a:schemeClr val="bg1"/>
                </a:solidFill>
              </a:defRPr>
            </a:lvl1pPr>
            <a:lvl2pPr>
              <a:defRPr sz="2000" b="1">
                <a:solidFill>
                  <a:schemeClr val="bg1"/>
                </a:solidFill>
              </a:defRPr>
            </a:lvl2pPr>
            <a:lvl3pPr>
              <a:defRPr sz="2000" b="1">
                <a:solidFill>
                  <a:schemeClr val="bg1"/>
                </a:solidFill>
              </a:defRPr>
            </a:lvl3pPr>
            <a:lvl4pPr>
              <a:defRPr sz="2000" b="1">
                <a:solidFill>
                  <a:schemeClr val="bg1"/>
                </a:solidFill>
              </a:defRPr>
            </a:lvl4pPr>
            <a:lvl5pPr>
              <a:defRPr sz="2000" b="1">
                <a:solidFill>
                  <a:schemeClr val="bg1"/>
                </a:solidFill>
              </a:defRPr>
            </a:lvl5pPr>
          </a:lstStyle>
          <a:p>
            <a:pPr lvl="0"/>
            <a:r>
              <a:rPr lang="en-US" dirty="0"/>
              <a:t>Click to edit</a:t>
            </a:r>
          </a:p>
        </p:txBody>
      </p:sp>
      <p:sp>
        <p:nvSpPr>
          <p:cNvPr id="46" name="Image 1">
            <a:extLst>
              <a:ext uri="{FF2B5EF4-FFF2-40B4-BE49-F238E27FC236}">
                <a16:creationId xmlns:a16="http://schemas.microsoft.com/office/drawing/2014/main" id="{1F9EAC0A-FEB1-3345-7B39-995C4CDA7B29}"/>
              </a:ext>
            </a:extLst>
          </p:cNvPr>
          <p:cNvSpPr>
            <a:spLocks/>
          </p:cNvSpPr>
          <p:nvPr>
            <p:ph type="pic" sz="quarter" idx="14"/>
          </p:nvPr>
        </p:nvSpPr>
        <p:spPr>
          <a:xfrm>
            <a:off x="1241329" y="1560735"/>
            <a:ext cx="1641468" cy="1644380"/>
          </a:xfrm>
          <a:custGeom>
            <a:avLst/>
            <a:gdLst>
              <a:gd name="csX0" fmla="*/ 2477391 w 4946008"/>
              <a:gd name="csY0" fmla="*/ 0 h 4954782"/>
              <a:gd name="csX1" fmla="*/ 4941992 w 4946008"/>
              <a:gd name="csY1" fmla="*/ 2224092 h 4954782"/>
              <a:gd name="csX2" fmla="*/ 4946008 w 4946008"/>
              <a:gd name="csY2" fmla="*/ 2303634 h 4954782"/>
              <a:gd name="csX3" fmla="*/ 4946008 w 4946008"/>
              <a:gd name="csY3" fmla="*/ 2651149 h 4954782"/>
              <a:gd name="csX4" fmla="*/ 4941992 w 4946008"/>
              <a:gd name="csY4" fmla="*/ 2730690 h 4954782"/>
              <a:gd name="csX5" fmla="*/ 2477391 w 4946008"/>
              <a:gd name="csY5" fmla="*/ 4954782 h 4954782"/>
              <a:gd name="csX6" fmla="*/ 0 w 4946008"/>
              <a:gd name="csY6" fmla="*/ 2477391 h 4954782"/>
              <a:gd name="csX7" fmla="*/ 2477391 w 4946008"/>
              <a:gd name="csY7" fmla="*/ 0 h 49547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946008" h="4954782">
                <a:moveTo>
                  <a:pt x="2477391" y="0"/>
                </a:moveTo>
                <a:cubicBezTo>
                  <a:pt x="3760102" y="0"/>
                  <a:pt x="4815125" y="974853"/>
                  <a:pt x="4941992" y="2224092"/>
                </a:cubicBezTo>
                <a:lnTo>
                  <a:pt x="4946008" y="2303634"/>
                </a:lnTo>
                <a:lnTo>
                  <a:pt x="4946008" y="2651149"/>
                </a:lnTo>
                <a:lnTo>
                  <a:pt x="4941992" y="2730690"/>
                </a:lnTo>
                <a:cubicBezTo>
                  <a:pt x="4815125" y="3979929"/>
                  <a:pt x="3760102" y="4954782"/>
                  <a:pt x="2477391" y="4954782"/>
                </a:cubicBezTo>
                <a:cubicBezTo>
                  <a:pt x="1109166" y="4954782"/>
                  <a:pt x="0" y="3845616"/>
                  <a:pt x="0" y="2477391"/>
                </a:cubicBezTo>
                <a:cubicBezTo>
                  <a:pt x="0" y="1109166"/>
                  <a:pt x="1109166" y="0"/>
                  <a:pt x="2477391" y="0"/>
                </a:cubicBezTo>
                <a:close/>
              </a:path>
            </a:pathLst>
          </a:custGeom>
        </p:spPr>
        <p:txBody>
          <a:bodyPr wrap="square">
            <a:noAutofit/>
          </a:bodyPr>
          <a:lstStyle/>
          <a:p>
            <a:endParaRPr lang="en-US"/>
          </a:p>
        </p:txBody>
      </p:sp>
      <p:sp>
        <p:nvSpPr>
          <p:cNvPr id="47" name="Orange shape 1">
            <a:extLst>
              <a:ext uri="{FF2B5EF4-FFF2-40B4-BE49-F238E27FC236}">
                <a16:creationId xmlns:a16="http://schemas.microsoft.com/office/drawing/2014/main" id="{6656C9A0-F5EF-02DF-AB31-5D3F1917B15F}"/>
              </a:ext>
            </a:extLst>
          </p:cNvPr>
          <p:cNvSpPr>
            <a:spLocks noGrp="1" noRot="1" noMove="1" noResize="1" noEditPoints="1" noAdjustHandles="1" noChangeArrowheads="1" noChangeShapeType="1"/>
          </p:cNvSpPr>
          <p:nvPr>
            <p:ph type="body" sz="quarter" idx="15" hasCustomPrompt="1"/>
          </p:nvPr>
        </p:nvSpPr>
        <p:spPr>
          <a:xfrm>
            <a:off x="1234261" y="1524911"/>
            <a:ext cx="1655605" cy="1716028"/>
          </a:xfrm>
          <a:blipFill>
            <a:blip>
              <a:extLst>
                <a:ext uri="{96DAC541-7B7A-43D3-8B79-37D633B846F1}">
                  <asvg:svgBlip xmlns:asvg="http://schemas.microsoft.com/office/drawing/2016/SVG/main" r:embed="rId2"/>
                </a:ext>
              </a:extLst>
            </a:blip>
            <a:stretch>
              <a:fillRect/>
            </a:stretch>
          </a:blipFill>
        </p:spPr>
        <p:txBody>
          <a:bodyPr/>
          <a:lstStyle/>
          <a:p>
            <a:pPr lvl="0"/>
            <a:r>
              <a:rPr lang="en-US" dirty="0"/>
              <a:t> </a:t>
            </a:r>
          </a:p>
        </p:txBody>
      </p:sp>
    </p:spTree>
    <p:extLst>
      <p:ext uri="{BB962C8B-B14F-4D97-AF65-F5344CB8AC3E}">
        <p14:creationId xmlns:p14="http://schemas.microsoft.com/office/powerpoint/2010/main" val="3028374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BF0BB-8D8C-6B51-2955-D930D34928B2}"/>
              </a:ext>
            </a:extLst>
          </p:cNvPr>
          <p:cNvSpPr>
            <a:spLocks noGrp="1"/>
          </p:cNvSpPr>
          <p:nvPr>
            <p:ph type="title"/>
          </p:nvPr>
        </p:nvSpPr>
        <p:spPr>
          <a:xfrm>
            <a:off x="479609" y="365125"/>
            <a:ext cx="11274551" cy="1006475"/>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B400142-9379-DCB7-AAB2-7445DF08AB4C}"/>
              </a:ext>
            </a:extLst>
          </p:cNvPr>
          <p:cNvSpPr>
            <a:spLocks noGrp="1"/>
          </p:cNvSpPr>
          <p:nvPr>
            <p:ph type="body" idx="1"/>
          </p:nvPr>
        </p:nvSpPr>
        <p:spPr>
          <a:xfrm>
            <a:off x="479610" y="1607687"/>
            <a:ext cx="5517966" cy="823912"/>
          </a:xfrm>
        </p:spPr>
        <p:txBody>
          <a:bodyPr anchor="ctr">
            <a:normAutofit/>
          </a:bodyPr>
          <a:lstStyle>
            <a:lvl1pPr marL="0" indent="0">
              <a:buNone/>
              <a:defRPr sz="32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DE40107-904C-5175-857F-61A7C952C5B7}"/>
              </a:ext>
            </a:extLst>
          </p:cNvPr>
          <p:cNvSpPr>
            <a:spLocks noGrp="1"/>
          </p:cNvSpPr>
          <p:nvPr>
            <p:ph sz="half" idx="2"/>
          </p:nvPr>
        </p:nvSpPr>
        <p:spPr>
          <a:xfrm>
            <a:off x="479610" y="2505075"/>
            <a:ext cx="551796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7376D98-8431-DA0E-5E55-51CD6FAC144A}"/>
              </a:ext>
            </a:extLst>
          </p:cNvPr>
          <p:cNvSpPr>
            <a:spLocks noGrp="1"/>
          </p:cNvSpPr>
          <p:nvPr>
            <p:ph type="body" sz="quarter" idx="3"/>
          </p:nvPr>
        </p:nvSpPr>
        <p:spPr>
          <a:xfrm>
            <a:off x="6172200" y="1607687"/>
            <a:ext cx="5581960" cy="823912"/>
          </a:xfrm>
        </p:spPr>
        <p:txBody>
          <a:bodyPr anchor="ctr">
            <a:normAutofit/>
          </a:bodyPr>
          <a:lstStyle>
            <a:lvl1pPr marL="0" indent="0">
              <a:buNone/>
              <a:defRPr sz="32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51568CF2-8FE7-19AA-83AE-1EFFDC9EA576}"/>
              </a:ext>
            </a:extLst>
          </p:cNvPr>
          <p:cNvSpPr>
            <a:spLocks noGrp="1"/>
          </p:cNvSpPr>
          <p:nvPr>
            <p:ph sz="quarter" idx="4"/>
          </p:nvPr>
        </p:nvSpPr>
        <p:spPr>
          <a:xfrm>
            <a:off x="6172200" y="2505075"/>
            <a:ext cx="558196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0C0E76D-C799-671D-2E76-89A0A92E1DD3}"/>
              </a:ext>
            </a:extLst>
          </p:cNvPr>
          <p:cNvSpPr>
            <a:spLocks noGrp="1"/>
          </p:cNvSpPr>
          <p:nvPr>
            <p:ph type="dt" sz="half" idx="10"/>
          </p:nvPr>
        </p:nvSpPr>
        <p:spPr/>
        <p:txBody>
          <a:bodyPr/>
          <a:lstStyle/>
          <a:p>
            <a:fld id="{CD03D8F1-8219-874E-9FC7-6A005F893AB6}" type="datetime1">
              <a:rPr lang="en-US" smtClean="0"/>
              <a:t>4/14/26</a:t>
            </a:fld>
            <a:endParaRPr lang="en-US"/>
          </a:p>
        </p:txBody>
      </p:sp>
      <p:sp>
        <p:nvSpPr>
          <p:cNvPr id="8" name="Footer Placeholder 7">
            <a:extLst>
              <a:ext uri="{FF2B5EF4-FFF2-40B4-BE49-F238E27FC236}">
                <a16:creationId xmlns:a16="http://schemas.microsoft.com/office/drawing/2014/main" id="{2787BF07-D9BA-B4AC-8508-816051C4330F}"/>
              </a:ext>
            </a:extLst>
          </p:cNvPr>
          <p:cNvSpPr>
            <a:spLocks noGrp="1"/>
          </p:cNvSpPr>
          <p:nvPr>
            <p:ph type="ftr" sz="quarter" idx="11"/>
          </p:nvPr>
        </p:nvSpPr>
        <p:spPr/>
        <p:txBody>
          <a:bodyPr/>
          <a:lstStyle/>
          <a:p>
            <a:r>
              <a:rPr lang="en-US"/>
              <a:t>Integral Care - CONFIDENTIAL</a:t>
            </a:r>
          </a:p>
        </p:txBody>
      </p:sp>
      <p:sp>
        <p:nvSpPr>
          <p:cNvPr id="9" name="Slide Number Placeholder 8">
            <a:extLst>
              <a:ext uri="{FF2B5EF4-FFF2-40B4-BE49-F238E27FC236}">
                <a16:creationId xmlns:a16="http://schemas.microsoft.com/office/drawing/2014/main" id="{79EA8B84-C2BD-8B4E-2E1F-8D17E60C0E78}"/>
              </a:ext>
            </a:extLst>
          </p:cNvPr>
          <p:cNvSpPr>
            <a:spLocks noGrp="1"/>
          </p:cNvSpPr>
          <p:nvPr>
            <p:ph type="sldNum" sz="quarter" idx="12"/>
          </p:nvPr>
        </p:nvSpPr>
        <p:spPr/>
        <p:txBody>
          <a:bodyPr/>
          <a:lstStyle/>
          <a:p>
            <a:fld id="{1992C110-431D-944C-AF63-8315F9BDBACE}" type="slidenum">
              <a:rPr lang="en-US" smtClean="0"/>
              <a:t>‹#›</a:t>
            </a:fld>
            <a:endParaRPr lang="en-US"/>
          </a:p>
        </p:txBody>
      </p:sp>
    </p:spTree>
    <p:extLst>
      <p:ext uri="{BB962C8B-B14F-4D97-AF65-F5344CB8AC3E}">
        <p14:creationId xmlns:p14="http://schemas.microsoft.com/office/powerpoint/2010/main" val="32272364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D0A0D-5D23-5316-F05C-C414EC5D10E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F821138-CE3D-79E4-4ABF-3DFAB3479F95}"/>
              </a:ext>
            </a:extLst>
          </p:cNvPr>
          <p:cNvSpPr>
            <a:spLocks noGrp="1"/>
          </p:cNvSpPr>
          <p:nvPr>
            <p:ph type="dt" sz="half" idx="10"/>
          </p:nvPr>
        </p:nvSpPr>
        <p:spPr/>
        <p:txBody>
          <a:bodyPr/>
          <a:lstStyle/>
          <a:p>
            <a:fld id="{D2214343-5AF8-2146-AAD4-2693C11F1769}" type="datetime1">
              <a:rPr lang="en-US" smtClean="0"/>
              <a:t>4/14/26</a:t>
            </a:fld>
            <a:endParaRPr lang="en-US"/>
          </a:p>
        </p:txBody>
      </p:sp>
      <p:sp>
        <p:nvSpPr>
          <p:cNvPr id="4" name="Footer Placeholder 3">
            <a:extLst>
              <a:ext uri="{FF2B5EF4-FFF2-40B4-BE49-F238E27FC236}">
                <a16:creationId xmlns:a16="http://schemas.microsoft.com/office/drawing/2014/main" id="{1117878B-200B-2420-A78F-0CF02D99F1E6}"/>
              </a:ext>
            </a:extLst>
          </p:cNvPr>
          <p:cNvSpPr>
            <a:spLocks noGrp="1"/>
          </p:cNvSpPr>
          <p:nvPr>
            <p:ph type="ftr" sz="quarter" idx="11"/>
          </p:nvPr>
        </p:nvSpPr>
        <p:spPr/>
        <p:txBody>
          <a:bodyPr/>
          <a:lstStyle/>
          <a:p>
            <a:r>
              <a:rPr lang="en-US"/>
              <a:t>Integral Care - CONFIDENTIAL</a:t>
            </a:r>
          </a:p>
        </p:txBody>
      </p:sp>
      <p:sp>
        <p:nvSpPr>
          <p:cNvPr id="5" name="Slide Number Placeholder 4">
            <a:extLst>
              <a:ext uri="{FF2B5EF4-FFF2-40B4-BE49-F238E27FC236}">
                <a16:creationId xmlns:a16="http://schemas.microsoft.com/office/drawing/2014/main" id="{A5B56839-73CE-6F64-9787-6C339036CA6E}"/>
              </a:ext>
            </a:extLst>
          </p:cNvPr>
          <p:cNvSpPr>
            <a:spLocks noGrp="1"/>
          </p:cNvSpPr>
          <p:nvPr>
            <p:ph type="sldNum" sz="quarter" idx="12"/>
          </p:nvPr>
        </p:nvSpPr>
        <p:spPr/>
        <p:txBody>
          <a:bodyPr/>
          <a:lstStyle/>
          <a:p>
            <a:fld id="{1992C110-431D-944C-AF63-8315F9BDBACE}" type="slidenum">
              <a:rPr lang="en-US" smtClean="0"/>
              <a:t>‹#›</a:t>
            </a:fld>
            <a:endParaRPr lang="en-US"/>
          </a:p>
        </p:txBody>
      </p:sp>
    </p:spTree>
    <p:extLst>
      <p:ext uri="{BB962C8B-B14F-4D97-AF65-F5344CB8AC3E}">
        <p14:creationId xmlns:p14="http://schemas.microsoft.com/office/powerpoint/2010/main" val="5927062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Centere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D0A0D-5D23-5316-F05C-C414EC5D10EA}"/>
              </a:ext>
            </a:extLst>
          </p:cNvPr>
          <p:cNvSpPr>
            <a:spLocks noGrp="1"/>
          </p:cNvSpPr>
          <p:nvPr>
            <p:ph type="title"/>
          </p:nvPr>
        </p:nvSpPr>
        <p:spPr>
          <a:xfrm>
            <a:off x="1127143" y="567784"/>
            <a:ext cx="9937713" cy="806068"/>
          </a:xfrm>
        </p:spPr>
        <p:txBody>
          <a:bodyPr/>
          <a:lstStyle>
            <a:lvl1pPr algn="ctr">
              <a:defRPr/>
            </a:lvl1pPr>
          </a:lstStyle>
          <a:p>
            <a:r>
              <a:rPr lang="en-US" dirty="0"/>
              <a:t>Click to edit Master title style</a:t>
            </a:r>
          </a:p>
        </p:txBody>
      </p:sp>
      <p:sp>
        <p:nvSpPr>
          <p:cNvPr id="3" name="Date Placeholder 2">
            <a:extLst>
              <a:ext uri="{FF2B5EF4-FFF2-40B4-BE49-F238E27FC236}">
                <a16:creationId xmlns:a16="http://schemas.microsoft.com/office/drawing/2014/main" id="{FF821138-CE3D-79E4-4ABF-3DFAB3479F95}"/>
              </a:ext>
            </a:extLst>
          </p:cNvPr>
          <p:cNvSpPr>
            <a:spLocks noGrp="1"/>
          </p:cNvSpPr>
          <p:nvPr>
            <p:ph type="dt" sz="half" idx="10"/>
          </p:nvPr>
        </p:nvSpPr>
        <p:spPr/>
        <p:txBody>
          <a:bodyPr/>
          <a:lstStyle/>
          <a:p>
            <a:fld id="{85B6F0F4-AD68-A847-ACFB-96C87209CCBD}" type="datetime1">
              <a:rPr lang="en-US" smtClean="0"/>
              <a:t>4/15/26</a:t>
            </a:fld>
            <a:endParaRPr lang="en-US"/>
          </a:p>
        </p:txBody>
      </p:sp>
      <p:sp>
        <p:nvSpPr>
          <p:cNvPr id="4" name="Footer Placeholder 3">
            <a:extLst>
              <a:ext uri="{FF2B5EF4-FFF2-40B4-BE49-F238E27FC236}">
                <a16:creationId xmlns:a16="http://schemas.microsoft.com/office/drawing/2014/main" id="{1117878B-200B-2420-A78F-0CF02D99F1E6}"/>
              </a:ext>
            </a:extLst>
          </p:cNvPr>
          <p:cNvSpPr>
            <a:spLocks noGrp="1"/>
          </p:cNvSpPr>
          <p:nvPr>
            <p:ph type="ftr" sz="quarter" idx="11"/>
          </p:nvPr>
        </p:nvSpPr>
        <p:spPr/>
        <p:txBody>
          <a:bodyPr/>
          <a:lstStyle/>
          <a:p>
            <a:r>
              <a:rPr lang="en-US"/>
              <a:t>Integral Care - CONFIDENTIAL</a:t>
            </a:r>
          </a:p>
        </p:txBody>
      </p:sp>
      <p:sp>
        <p:nvSpPr>
          <p:cNvPr id="5" name="Slide Number Placeholder 4">
            <a:extLst>
              <a:ext uri="{FF2B5EF4-FFF2-40B4-BE49-F238E27FC236}">
                <a16:creationId xmlns:a16="http://schemas.microsoft.com/office/drawing/2014/main" id="{A5B56839-73CE-6F64-9787-6C339036CA6E}"/>
              </a:ext>
            </a:extLst>
          </p:cNvPr>
          <p:cNvSpPr>
            <a:spLocks noGrp="1"/>
          </p:cNvSpPr>
          <p:nvPr>
            <p:ph type="sldNum" sz="quarter" idx="12"/>
          </p:nvPr>
        </p:nvSpPr>
        <p:spPr/>
        <p:txBody>
          <a:bodyPr/>
          <a:lstStyle/>
          <a:p>
            <a:fld id="{1992C110-431D-944C-AF63-8315F9BDBACE}" type="slidenum">
              <a:rPr lang="en-US" smtClean="0"/>
              <a:t>‹#›</a:t>
            </a:fld>
            <a:endParaRPr lang="en-US"/>
          </a:p>
        </p:txBody>
      </p:sp>
      <p:sp>
        <p:nvSpPr>
          <p:cNvPr id="7" name="Text Placeholder 6">
            <a:extLst>
              <a:ext uri="{FF2B5EF4-FFF2-40B4-BE49-F238E27FC236}">
                <a16:creationId xmlns:a16="http://schemas.microsoft.com/office/drawing/2014/main" id="{2234F1F0-3C7A-D614-65B9-2D35745BE24B}"/>
              </a:ext>
            </a:extLst>
          </p:cNvPr>
          <p:cNvSpPr>
            <a:spLocks noGrp="1"/>
          </p:cNvSpPr>
          <p:nvPr>
            <p:ph type="body" sz="quarter" idx="13"/>
          </p:nvPr>
        </p:nvSpPr>
        <p:spPr>
          <a:xfrm>
            <a:off x="1127125" y="1606765"/>
            <a:ext cx="9937750" cy="427977"/>
          </a:xfrm>
        </p:spPr>
        <p:txBody>
          <a:bodyPr/>
          <a:lstStyle>
            <a:lvl1pPr algn="ctr">
              <a:defRPr/>
            </a:lvl1pPr>
            <a:lvl2pPr>
              <a:buNone/>
              <a:defRPr/>
            </a:lvl2pPr>
          </a:lstStyle>
          <a:p>
            <a:pPr lvl="0"/>
            <a:r>
              <a:rPr lang="en-US" dirty="0"/>
              <a:t>Click to edit Master text styles</a:t>
            </a:r>
          </a:p>
        </p:txBody>
      </p:sp>
      <p:pic>
        <p:nvPicPr>
          <p:cNvPr id="8" name="Graphic 7">
            <a:extLst>
              <a:ext uri="{FF2B5EF4-FFF2-40B4-BE49-F238E27FC236}">
                <a16:creationId xmlns:a16="http://schemas.microsoft.com/office/drawing/2014/main" id="{C5496C79-FA27-8923-A4B6-464EF6B236E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1311465" y="356161"/>
            <a:ext cx="527361" cy="711937"/>
          </a:xfrm>
          <a:prstGeom prst="rect">
            <a:avLst/>
          </a:prstGeom>
        </p:spPr>
      </p:pic>
    </p:spTree>
    <p:extLst>
      <p:ext uri="{BB962C8B-B14F-4D97-AF65-F5344CB8AC3E}">
        <p14:creationId xmlns:p14="http://schemas.microsoft.com/office/powerpoint/2010/main" val="36116819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Centered Dark">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D0A0D-5D23-5316-F05C-C414EC5D10EA}"/>
              </a:ext>
            </a:extLst>
          </p:cNvPr>
          <p:cNvSpPr>
            <a:spLocks noGrp="1"/>
          </p:cNvSpPr>
          <p:nvPr>
            <p:ph type="title"/>
          </p:nvPr>
        </p:nvSpPr>
        <p:spPr>
          <a:xfrm>
            <a:off x="1127143" y="565532"/>
            <a:ext cx="9937713" cy="806068"/>
          </a:xfrm>
        </p:spPr>
        <p:txBody>
          <a:bodyPr/>
          <a:lstStyle>
            <a:lvl1pPr algn="ctr">
              <a:defRPr/>
            </a:lvl1pPr>
          </a:lstStyle>
          <a:p>
            <a:r>
              <a:rPr lang="en-US" dirty="0"/>
              <a:t>Click to edit Master title style</a:t>
            </a:r>
          </a:p>
        </p:txBody>
      </p:sp>
      <p:sp>
        <p:nvSpPr>
          <p:cNvPr id="3" name="Date Placeholder 2">
            <a:extLst>
              <a:ext uri="{FF2B5EF4-FFF2-40B4-BE49-F238E27FC236}">
                <a16:creationId xmlns:a16="http://schemas.microsoft.com/office/drawing/2014/main" id="{FF821138-CE3D-79E4-4ABF-3DFAB3479F95}"/>
              </a:ext>
            </a:extLst>
          </p:cNvPr>
          <p:cNvSpPr>
            <a:spLocks noGrp="1"/>
          </p:cNvSpPr>
          <p:nvPr>
            <p:ph type="dt" sz="half" idx="10"/>
          </p:nvPr>
        </p:nvSpPr>
        <p:spPr/>
        <p:txBody>
          <a:bodyPr/>
          <a:lstStyle>
            <a:lvl1pPr>
              <a:defRPr>
                <a:solidFill>
                  <a:schemeClr val="tx2">
                    <a:lumMod val="85000"/>
                  </a:schemeClr>
                </a:solidFill>
              </a:defRPr>
            </a:lvl1pPr>
          </a:lstStyle>
          <a:p>
            <a:fld id="{8D392D72-F880-FB48-9226-2300C6F72E44}" type="datetime1">
              <a:rPr lang="en-US" smtClean="0"/>
              <a:t>4/15/26</a:t>
            </a:fld>
            <a:endParaRPr lang="en-US"/>
          </a:p>
        </p:txBody>
      </p:sp>
      <p:sp>
        <p:nvSpPr>
          <p:cNvPr id="4" name="Footer Placeholder 3">
            <a:extLst>
              <a:ext uri="{FF2B5EF4-FFF2-40B4-BE49-F238E27FC236}">
                <a16:creationId xmlns:a16="http://schemas.microsoft.com/office/drawing/2014/main" id="{1117878B-200B-2420-A78F-0CF02D99F1E6}"/>
              </a:ext>
            </a:extLst>
          </p:cNvPr>
          <p:cNvSpPr>
            <a:spLocks noGrp="1"/>
          </p:cNvSpPr>
          <p:nvPr>
            <p:ph type="ftr" sz="quarter" idx="11"/>
          </p:nvPr>
        </p:nvSpPr>
        <p:spPr/>
        <p:txBody>
          <a:bodyPr/>
          <a:lstStyle>
            <a:lvl1pPr>
              <a:defRPr>
                <a:solidFill>
                  <a:schemeClr val="tx2">
                    <a:lumMod val="85000"/>
                  </a:schemeClr>
                </a:solidFill>
              </a:defRPr>
            </a:lvl1pPr>
          </a:lstStyle>
          <a:p>
            <a:r>
              <a:rPr lang="en-US">
                <a:solidFill>
                  <a:schemeClr val="tx2">
                    <a:lumMod val="85000"/>
                  </a:schemeClr>
                </a:solidFill>
              </a:rPr>
              <a:t>Integral Care - CONFIDENTIAL</a:t>
            </a:r>
          </a:p>
        </p:txBody>
      </p:sp>
      <p:sp>
        <p:nvSpPr>
          <p:cNvPr id="5" name="Slide Number Placeholder 4">
            <a:extLst>
              <a:ext uri="{FF2B5EF4-FFF2-40B4-BE49-F238E27FC236}">
                <a16:creationId xmlns:a16="http://schemas.microsoft.com/office/drawing/2014/main" id="{A5B56839-73CE-6F64-9787-6C339036CA6E}"/>
              </a:ext>
            </a:extLst>
          </p:cNvPr>
          <p:cNvSpPr>
            <a:spLocks noGrp="1"/>
          </p:cNvSpPr>
          <p:nvPr>
            <p:ph type="sldNum" sz="quarter" idx="12"/>
          </p:nvPr>
        </p:nvSpPr>
        <p:spPr/>
        <p:txBody>
          <a:bodyPr/>
          <a:lstStyle>
            <a:lvl1pPr>
              <a:defRPr>
                <a:solidFill>
                  <a:schemeClr val="tx2">
                    <a:lumMod val="85000"/>
                  </a:schemeClr>
                </a:solidFill>
              </a:defRPr>
            </a:lvl1pPr>
          </a:lstStyle>
          <a:p>
            <a:fld id="{1992C110-431D-944C-AF63-8315F9BDBACE}" type="slidenum">
              <a:rPr lang="en-US" smtClean="0"/>
              <a:pPr/>
              <a:t>‹#›</a:t>
            </a:fld>
            <a:endParaRPr lang="en-US"/>
          </a:p>
        </p:txBody>
      </p:sp>
      <p:sp>
        <p:nvSpPr>
          <p:cNvPr id="7" name="Text Placeholder 6">
            <a:extLst>
              <a:ext uri="{FF2B5EF4-FFF2-40B4-BE49-F238E27FC236}">
                <a16:creationId xmlns:a16="http://schemas.microsoft.com/office/drawing/2014/main" id="{2234F1F0-3C7A-D614-65B9-2D35745BE24B}"/>
              </a:ext>
            </a:extLst>
          </p:cNvPr>
          <p:cNvSpPr>
            <a:spLocks noGrp="1"/>
          </p:cNvSpPr>
          <p:nvPr>
            <p:ph type="body" sz="quarter" idx="13"/>
          </p:nvPr>
        </p:nvSpPr>
        <p:spPr>
          <a:xfrm>
            <a:off x="1127106" y="1617097"/>
            <a:ext cx="9937750" cy="470775"/>
          </a:xfrm>
        </p:spPr>
        <p:txBody>
          <a:bodyPr/>
          <a:lstStyle>
            <a:lvl1pPr algn="ctr">
              <a:defRPr/>
            </a:lvl1pPr>
            <a:lvl2pPr>
              <a:buNone/>
              <a:defRPr/>
            </a:lvl2pPr>
          </a:lstStyle>
          <a:p>
            <a:pPr lvl="0"/>
            <a:r>
              <a:rPr lang="en-US" dirty="0"/>
              <a:t>Click to edit Master text styles</a:t>
            </a:r>
          </a:p>
        </p:txBody>
      </p:sp>
      <p:pic>
        <p:nvPicPr>
          <p:cNvPr id="8" name="Graphic 7">
            <a:extLst>
              <a:ext uri="{FF2B5EF4-FFF2-40B4-BE49-F238E27FC236}">
                <a16:creationId xmlns:a16="http://schemas.microsoft.com/office/drawing/2014/main" id="{CFB2B7F9-207F-7CBD-9AE8-96916C5F7AE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1311465" y="356161"/>
            <a:ext cx="527361" cy="711937"/>
          </a:xfrm>
          <a:prstGeom prst="rect">
            <a:avLst/>
          </a:prstGeom>
        </p:spPr>
      </p:pic>
    </p:spTree>
    <p:extLst>
      <p:ext uri="{BB962C8B-B14F-4D97-AF65-F5344CB8AC3E}">
        <p14:creationId xmlns:p14="http://schemas.microsoft.com/office/powerpoint/2010/main" val="504484852"/>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Centered Accen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D0A0D-5D23-5316-F05C-C414EC5D10EA}"/>
              </a:ext>
            </a:extLst>
          </p:cNvPr>
          <p:cNvSpPr>
            <a:spLocks noGrp="1"/>
          </p:cNvSpPr>
          <p:nvPr>
            <p:ph type="title"/>
          </p:nvPr>
        </p:nvSpPr>
        <p:spPr>
          <a:xfrm>
            <a:off x="1127143" y="565532"/>
            <a:ext cx="9937713" cy="806068"/>
          </a:xfrm>
        </p:spPr>
        <p:txBody>
          <a:bodyPr/>
          <a:lstStyle>
            <a:lvl1pPr algn="ctr">
              <a:defRPr/>
            </a:lvl1pPr>
          </a:lstStyle>
          <a:p>
            <a:r>
              <a:rPr lang="en-US" dirty="0"/>
              <a:t>Click to edit Master title style</a:t>
            </a:r>
          </a:p>
        </p:txBody>
      </p:sp>
      <p:sp>
        <p:nvSpPr>
          <p:cNvPr id="3" name="Date Placeholder 2">
            <a:extLst>
              <a:ext uri="{FF2B5EF4-FFF2-40B4-BE49-F238E27FC236}">
                <a16:creationId xmlns:a16="http://schemas.microsoft.com/office/drawing/2014/main" id="{FF821138-CE3D-79E4-4ABF-3DFAB3479F95}"/>
              </a:ext>
            </a:extLst>
          </p:cNvPr>
          <p:cNvSpPr>
            <a:spLocks noGrp="1"/>
          </p:cNvSpPr>
          <p:nvPr>
            <p:ph type="dt" sz="half" idx="10"/>
          </p:nvPr>
        </p:nvSpPr>
        <p:spPr/>
        <p:txBody>
          <a:bodyPr/>
          <a:lstStyle>
            <a:lvl1pPr>
              <a:defRPr>
                <a:solidFill>
                  <a:schemeClr val="tx2">
                    <a:lumMod val="85000"/>
                  </a:schemeClr>
                </a:solidFill>
              </a:defRPr>
            </a:lvl1pPr>
          </a:lstStyle>
          <a:p>
            <a:fld id="{8D392D72-F880-FB48-9226-2300C6F72E44}" type="datetime1">
              <a:rPr lang="en-US" smtClean="0"/>
              <a:t>4/15/26</a:t>
            </a:fld>
            <a:endParaRPr lang="en-US"/>
          </a:p>
        </p:txBody>
      </p:sp>
      <p:sp>
        <p:nvSpPr>
          <p:cNvPr id="4" name="Footer Placeholder 3">
            <a:extLst>
              <a:ext uri="{FF2B5EF4-FFF2-40B4-BE49-F238E27FC236}">
                <a16:creationId xmlns:a16="http://schemas.microsoft.com/office/drawing/2014/main" id="{1117878B-200B-2420-A78F-0CF02D99F1E6}"/>
              </a:ext>
            </a:extLst>
          </p:cNvPr>
          <p:cNvSpPr>
            <a:spLocks noGrp="1"/>
          </p:cNvSpPr>
          <p:nvPr>
            <p:ph type="ftr" sz="quarter" idx="11"/>
          </p:nvPr>
        </p:nvSpPr>
        <p:spPr/>
        <p:txBody>
          <a:bodyPr/>
          <a:lstStyle>
            <a:lvl1pPr>
              <a:defRPr>
                <a:solidFill>
                  <a:schemeClr val="tx2">
                    <a:lumMod val="85000"/>
                  </a:schemeClr>
                </a:solidFill>
              </a:defRPr>
            </a:lvl1pPr>
          </a:lstStyle>
          <a:p>
            <a:r>
              <a:rPr lang="en-US">
                <a:solidFill>
                  <a:schemeClr val="tx2">
                    <a:lumMod val="85000"/>
                  </a:schemeClr>
                </a:solidFill>
              </a:rPr>
              <a:t>Integral Care - CONFIDENTIAL</a:t>
            </a:r>
          </a:p>
        </p:txBody>
      </p:sp>
      <p:sp>
        <p:nvSpPr>
          <p:cNvPr id="5" name="Slide Number Placeholder 4">
            <a:extLst>
              <a:ext uri="{FF2B5EF4-FFF2-40B4-BE49-F238E27FC236}">
                <a16:creationId xmlns:a16="http://schemas.microsoft.com/office/drawing/2014/main" id="{A5B56839-73CE-6F64-9787-6C339036CA6E}"/>
              </a:ext>
            </a:extLst>
          </p:cNvPr>
          <p:cNvSpPr>
            <a:spLocks noGrp="1"/>
          </p:cNvSpPr>
          <p:nvPr>
            <p:ph type="sldNum" sz="quarter" idx="12"/>
          </p:nvPr>
        </p:nvSpPr>
        <p:spPr/>
        <p:txBody>
          <a:bodyPr/>
          <a:lstStyle>
            <a:lvl1pPr>
              <a:defRPr>
                <a:solidFill>
                  <a:schemeClr val="tx2">
                    <a:lumMod val="85000"/>
                  </a:schemeClr>
                </a:solidFill>
              </a:defRPr>
            </a:lvl1pPr>
          </a:lstStyle>
          <a:p>
            <a:fld id="{1992C110-431D-944C-AF63-8315F9BDBACE}" type="slidenum">
              <a:rPr lang="en-US" smtClean="0"/>
              <a:pPr/>
              <a:t>‹#›</a:t>
            </a:fld>
            <a:endParaRPr lang="en-US"/>
          </a:p>
        </p:txBody>
      </p:sp>
      <p:sp>
        <p:nvSpPr>
          <p:cNvPr id="7" name="Text Placeholder 6">
            <a:extLst>
              <a:ext uri="{FF2B5EF4-FFF2-40B4-BE49-F238E27FC236}">
                <a16:creationId xmlns:a16="http://schemas.microsoft.com/office/drawing/2014/main" id="{2234F1F0-3C7A-D614-65B9-2D35745BE24B}"/>
              </a:ext>
            </a:extLst>
          </p:cNvPr>
          <p:cNvSpPr>
            <a:spLocks noGrp="1"/>
          </p:cNvSpPr>
          <p:nvPr>
            <p:ph type="body" sz="quarter" idx="13"/>
          </p:nvPr>
        </p:nvSpPr>
        <p:spPr>
          <a:xfrm>
            <a:off x="1127106" y="1617097"/>
            <a:ext cx="9937750" cy="470775"/>
          </a:xfrm>
        </p:spPr>
        <p:txBody>
          <a:bodyPr/>
          <a:lstStyle>
            <a:lvl1pPr algn="ctr">
              <a:defRPr/>
            </a:lvl1pPr>
            <a:lvl2pPr>
              <a:buNone/>
              <a:defRPr/>
            </a:lvl2pPr>
          </a:lstStyle>
          <a:p>
            <a:pPr lvl="0"/>
            <a:r>
              <a:rPr lang="en-US" dirty="0"/>
              <a:t>Click to edit Master text styles</a:t>
            </a:r>
          </a:p>
        </p:txBody>
      </p:sp>
      <p:pic>
        <p:nvPicPr>
          <p:cNvPr id="8" name="Graphic 7">
            <a:extLst>
              <a:ext uri="{FF2B5EF4-FFF2-40B4-BE49-F238E27FC236}">
                <a16:creationId xmlns:a16="http://schemas.microsoft.com/office/drawing/2014/main" id="{89DBD7BA-392E-1CAC-9753-4415720E7E5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1311465" y="356161"/>
            <a:ext cx="527361" cy="711937"/>
          </a:xfrm>
          <a:prstGeom prst="rect">
            <a:avLst/>
          </a:prstGeom>
        </p:spPr>
      </p:pic>
    </p:spTree>
    <p:extLst>
      <p:ext uri="{BB962C8B-B14F-4D97-AF65-F5344CB8AC3E}">
        <p14:creationId xmlns:p14="http://schemas.microsoft.com/office/powerpoint/2010/main" val="257116159"/>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Title Centered Accent 2">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D0A0D-5D23-5316-F05C-C414EC5D10EA}"/>
              </a:ext>
            </a:extLst>
          </p:cNvPr>
          <p:cNvSpPr>
            <a:spLocks noGrp="1"/>
          </p:cNvSpPr>
          <p:nvPr>
            <p:ph type="title"/>
          </p:nvPr>
        </p:nvSpPr>
        <p:spPr>
          <a:xfrm>
            <a:off x="1127143" y="565532"/>
            <a:ext cx="9937713" cy="806068"/>
          </a:xfrm>
        </p:spPr>
        <p:txBody>
          <a:bodyPr/>
          <a:lstStyle>
            <a:lvl1pPr algn="ctr">
              <a:defRPr/>
            </a:lvl1pPr>
          </a:lstStyle>
          <a:p>
            <a:r>
              <a:rPr lang="en-US" dirty="0"/>
              <a:t>Click to edit Master title style</a:t>
            </a:r>
          </a:p>
        </p:txBody>
      </p:sp>
      <p:sp>
        <p:nvSpPr>
          <p:cNvPr id="3" name="Date Placeholder 2">
            <a:extLst>
              <a:ext uri="{FF2B5EF4-FFF2-40B4-BE49-F238E27FC236}">
                <a16:creationId xmlns:a16="http://schemas.microsoft.com/office/drawing/2014/main" id="{FF821138-CE3D-79E4-4ABF-3DFAB3479F95}"/>
              </a:ext>
            </a:extLst>
          </p:cNvPr>
          <p:cNvSpPr>
            <a:spLocks noGrp="1"/>
          </p:cNvSpPr>
          <p:nvPr>
            <p:ph type="dt" sz="half" idx="10"/>
          </p:nvPr>
        </p:nvSpPr>
        <p:spPr/>
        <p:txBody>
          <a:bodyPr/>
          <a:lstStyle>
            <a:lvl1pPr>
              <a:defRPr>
                <a:solidFill>
                  <a:schemeClr val="tx2">
                    <a:lumMod val="85000"/>
                  </a:schemeClr>
                </a:solidFill>
              </a:defRPr>
            </a:lvl1pPr>
          </a:lstStyle>
          <a:p>
            <a:fld id="{8D392D72-F880-FB48-9226-2300C6F72E44}" type="datetime1">
              <a:rPr lang="en-US" smtClean="0"/>
              <a:t>4/15/26</a:t>
            </a:fld>
            <a:endParaRPr lang="en-US"/>
          </a:p>
        </p:txBody>
      </p:sp>
      <p:sp>
        <p:nvSpPr>
          <p:cNvPr id="4" name="Footer Placeholder 3">
            <a:extLst>
              <a:ext uri="{FF2B5EF4-FFF2-40B4-BE49-F238E27FC236}">
                <a16:creationId xmlns:a16="http://schemas.microsoft.com/office/drawing/2014/main" id="{1117878B-200B-2420-A78F-0CF02D99F1E6}"/>
              </a:ext>
            </a:extLst>
          </p:cNvPr>
          <p:cNvSpPr>
            <a:spLocks noGrp="1"/>
          </p:cNvSpPr>
          <p:nvPr>
            <p:ph type="ftr" sz="quarter" idx="11"/>
          </p:nvPr>
        </p:nvSpPr>
        <p:spPr/>
        <p:txBody>
          <a:bodyPr/>
          <a:lstStyle>
            <a:lvl1pPr>
              <a:defRPr>
                <a:solidFill>
                  <a:schemeClr val="tx2">
                    <a:lumMod val="85000"/>
                  </a:schemeClr>
                </a:solidFill>
              </a:defRPr>
            </a:lvl1pPr>
          </a:lstStyle>
          <a:p>
            <a:r>
              <a:rPr lang="en-US">
                <a:solidFill>
                  <a:schemeClr val="tx2">
                    <a:lumMod val="85000"/>
                  </a:schemeClr>
                </a:solidFill>
              </a:rPr>
              <a:t>Integral Care - CONFIDENTIAL</a:t>
            </a:r>
          </a:p>
        </p:txBody>
      </p:sp>
      <p:sp>
        <p:nvSpPr>
          <p:cNvPr id="5" name="Slide Number Placeholder 4">
            <a:extLst>
              <a:ext uri="{FF2B5EF4-FFF2-40B4-BE49-F238E27FC236}">
                <a16:creationId xmlns:a16="http://schemas.microsoft.com/office/drawing/2014/main" id="{A5B56839-73CE-6F64-9787-6C339036CA6E}"/>
              </a:ext>
            </a:extLst>
          </p:cNvPr>
          <p:cNvSpPr>
            <a:spLocks noGrp="1"/>
          </p:cNvSpPr>
          <p:nvPr>
            <p:ph type="sldNum" sz="quarter" idx="12"/>
          </p:nvPr>
        </p:nvSpPr>
        <p:spPr/>
        <p:txBody>
          <a:bodyPr/>
          <a:lstStyle>
            <a:lvl1pPr>
              <a:defRPr>
                <a:solidFill>
                  <a:schemeClr val="tx2">
                    <a:lumMod val="85000"/>
                  </a:schemeClr>
                </a:solidFill>
              </a:defRPr>
            </a:lvl1pPr>
          </a:lstStyle>
          <a:p>
            <a:fld id="{1992C110-431D-944C-AF63-8315F9BDBACE}" type="slidenum">
              <a:rPr lang="en-US" smtClean="0"/>
              <a:pPr/>
              <a:t>‹#›</a:t>
            </a:fld>
            <a:endParaRPr lang="en-US"/>
          </a:p>
        </p:txBody>
      </p:sp>
      <p:sp>
        <p:nvSpPr>
          <p:cNvPr id="7" name="Text Placeholder 6">
            <a:extLst>
              <a:ext uri="{FF2B5EF4-FFF2-40B4-BE49-F238E27FC236}">
                <a16:creationId xmlns:a16="http://schemas.microsoft.com/office/drawing/2014/main" id="{2234F1F0-3C7A-D614-65B9-2D35745BE24B}"/>
              </a:ext>
            </a:extLst>
          </p:cNvPr>
          <p:cNvSpPr>
            <a:spLocks noGrp="1"/>
          </p:cNvSpPr>
          <p:nvPr>
            <p:ph type="body" sz="quarter" idx="13"/>
          </p:nvPr>
        </p:nvSpPr>
        <p:spPr>
          <a:xfrm>
            <a:off x="1127106" y="1617097"/>
            <a:ext cx="9937750" cy="470775"/>
          </a:xfrm>
        </p:spPr>
        <p:txBody>
          <a:bodyPr/>
          <a:lstStyle>
            <a:lvl1pPr algn="ctr">
              <a:defRPr/>
            </a:lvl1pPr>
            <a:lvl2pPr>
              <a:buNone/>
              <a:defRPr/>
            </a:lvl2pPr>
          </a:lstStyle>
          <a:p>
            <a:pPr lvl="0"/>
            <a:r>
              <a:rPr lang="en-US" dirty="0"/>
              <a:t>Click to edit Master text styles</a:t>
            </a:r>
          </a:p>
        </p:txBody>
      </p:sp>
      <p:pic>
        <p:nvPicPr>
          <p:cNvPr id="8" name="Graphic 7">
            <a:extLst>
              <a:ext uri="{FF2B5EF4-FFF2-40B4-BE49-F238E27FC236}">
                <a16:creationId xmlns:a16="http://schemas.microsoft.com/office/drawing/2014/main" id="{59D2376C-2C72-9713-3B69-194DB4E73A95}"/>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1311465" y="356161"/>
            <a:ext cx="527361" cy="711937"/>
          </a:xfrm>
          <a:prstGeom prst="rect">
            <a:avLst/>
          </a:prstGeom>
        </p:spPr>
      </p:pic>
    </p:spTree>
    <p:extLst>
      <p:ext uri="{BB962C8B-B14F-4D97-AF65-F5344CB8AC3E}">
        <p14:creationId xmlns:p14="http://schemas.microsoft.com/office/powerpoint/2010/main" val="2206089680"/>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Section ">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7935F70-A728-30CC-EEA4-04C1E94A38F6}"/>
              </a:ext>
            </a:extLst>
          </p:cNvPr>
          <p:cNvSpPr>
            <a:spLocks noGrp="1"/>
          </p:cNvSpPr>
          <p:nvPr>
            <p:ph type="dt" sz="half" idx="10"/>
          </p:nvPr>
        </p:nvSpPr>
        <p:spPr/>
        <p:txBody>
          <a:bodyPr/>
          <a:lstStyle/>
          <a:p>
            <a:fld id="{4483CEA3-3146-1E4C-BD7E-52B27A42BAB0}" type="datetime1">
              <a:rPr lang="en-US" smtClean="0"/>
              <a:t>4/14/26</a:t>
            </a:fld>
            <a:endParaRPr lang="en-US"/>
          </a:p>
        </p:txBody>
      </p:sp>
      <p:sp>
        <p:nvSpPr>
          <p:cNvPr id="5" name="Footer Placeholder 4">
            <a:extLst>
              <a:ext uri="{FF2B5EF4-FFF2-40B4-BE49-F238E27FC236}">
                <a16:creationId xmlns:a16="http://schemas.microsoft.com/office/drawing/2014/main" id="{EADA598C-3804-4897-E5F9-9B2A59512882}"/>
              </a:ext>
            </a:extLst>
          </p:cNvPr>
          <p:cNvSpPr>
            <a:spLocks noGrp="1"/>
          </p:cNvSpPr>
          <p:nvPr>
            <p:ph type="ftr" sz="quarter" idx="11"/>
          </p:nvPr>
        </p:nvSpPr>
        <p:spPr/>
        <p:txBody>
          <a:bodyPr/>
          <a:lstStyle/>
          <a:p>
            <a:r>
              <a:rPr lang="en-US"/>
              <a:t>Integral Care - CONFIDENTIAL</a:t>
            </a:r>
          </a:p>
        </p:txBody>
      </p:sp>
      <p:sp>
        <p:nvSpPr>
          <p:cNvPr id="6" name="Slide Number Placeholder 5">
            <a:extLst>
              <a:ext uri="{FF2B5EF4-FFF2-40B4-BE49-F238E27FC236}">
                <a16:creationId xmlns:a16="http://schemas.microsoft.com/office/drawing/2014/main" id="{4B4ED84E-CC19-F4D2-0276-2BE231AC3222}"/>
              </a:ext>
            </a:extLst>
          </p:cNvPr>
          <p:cNvSpPr>
            <a:spLocks noGrp="1"/>
          </p:cNvSpPr>
          <p:nvPr>
            <p:ph type="sldNum" sz="quarter" idx="12"/>
          </p:nvPr>
        </p:nvSpPr>
        <p:spPr/>
        <p:txBody>
          <a:bodyPr/>
          <a:lstStyle/>
          <a:p>
            <a:fld id="{1992C110-431D-944C-AF63-8315F9BDBACE}" type="slidenum">
              <a:rPr lang="en-US" smtClean="0"/>
              <a:t>‹#›</a:t>
            </a:fld>
            <a:endParaRPr lang="en-US"/>
          </a:p>
        </p:txBody>
      </p:sp>
      <p:pic>
        <p:nvPicPr>
          <p:cNvPr id="3" name="Graphic 2">
            <a:extLst>
              <a:ext uri="{FF2B5EF4-FFF2-40B4-BE49-F238E27FC236}">
                <a16:creationId xmlns:a16="http://schemas.microsoft.com/office/drawing/2014/main" id="{D72DBB52-DE53-8702-8D66-741043A2409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280870" y="3873291"/>
            <a:ext cx="11822259" cy="1028973"/>
          </a:xfrm>
          <a:prstGeom prst="rect">
            <a:avLst/>
          </a:prstGeom>
        </p:spPr>
      </p:pic>
      <p:sp>
        <p:nvSpPr>
          <p:cNvPr id="8" name="Title 1">
            <a:extLst>
              <a:ext uri="{FF2B5EF4-FFF2-40B4-BE49-F238E27FC236}">
                <a16:creationId xmlns:a16="http://schemas.microsoft.com/office/drawing/2014/main" id="{5E8356B6-3542-91FE-9694-CBF85EFDE2A9}"/>
              </a:ext>
            </a:extLst>
          </p:cNvPr>
          <p:cNvSpPr>
            <a:spLocks noGrp="1"/>
          </p:cNvSpPr>
          <p:nvPr>
            <p:ph type="ctrTitle"/>
          </p:nvPr>
        </p:nvSpPr>
        <p:spPr>
          <a:xfrm>
            <a:off x="479609" y="2235199"/>
            <a:ext cx="5616390" cy="2387600"/>
          </a:xfrm>
        </p:spPr>
        <p:txBody>
          <a:bodyPr anchor="ctr">
            <a:noAutofit/>
          </a:bodyPr>
          <a:lstStyle>
            <a:lvl1pPr algn="ctr">
              <a:defRPr sz="6000"/>
            </a:lvl1pPr>
          </a:lstStyle>
          <a:p>
            <a:r>
              <a:rPr lang="en-US" dirty="0"/>
              <a:t>Click to edit Master title style</a:t>
            </a:r>
          </a:p>
        </p:txBody>
      </p:sp>
    </p:spTree>
    <p:extLst>
      <p:ext uri="{BB962C8B-B14F-4D97-AF65-F5344CB8AC3E}">
        <p14:creationId xmlns:p14="http://schemas.microsoft.com/office/powerpoint/2010/main" val="1531301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Section Dark">
    <p:bg>
      <p:bgRef idx="1001">
        <a:schemeClr val="bg2"/>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7935F70-A728-30CC-EEA4-04C1E94A38F6}"/>
              </a:ext>
            </a:extLst>
          </p:cNvPr>
          <p:cNvSpPr>
            <a:spLocks noGrp="1"/>
          </p:cNvSpPr>
          <p:nvPr>
            <p:ph type="dt" sz="half" idx="10"/>
          </p:nvPr>
        </p:nvSpPr>
        <p:spPr/>
        <p:txBody>
          <a:bodyPr/>
          <a:lstStyle>
            <a:lvl1pPr>
              <a:defRPr>
                <a:solidFill>
                  <a:schemeClr val="tx2">
                    <a:lumMod val="85000"/>
                  </a:schemeClr>
                </a:solidFill>
              </a:defRPr>
            </a:lvl1pPr>
          </a:lstStyle>
          <a:p>
            <a:fld id="{4483CEA3-3146-1E4C-BD7E-52B27A42BAB0}" type="datetime1">
              <a:rPr lang="en-US" smtClean="0"/>
              <a:pPr/>
              <a:t>4/14/26</a:t>
            </a:fld>
            <a:endParaRPr lang="en-US"/>
          </a:p>
        </p:txBody>
      </p:sp>
      <p:sp>
        <p:nvSpPr>
          <p:cNvPr id="5" name="Footer Placeholder 4">
            <a:extLst>
              <a:ext uri="{FF2B5EF4-FFF2-40B4-BE49-F238E27FC236}">
                <a16:creationId xmlns:a16="http://schemas.microsoft.com/office/drawing/2014/main" id="{EADA598C-3804-4897-E5F9-9B2A59512882}"/>
              </a:ext>
            </a:extLst>
          </p:cNvPr>
          <p:cNvSpPr>
            <a:spLocks noGrp="1"/>
          </p:cNvSpPr>
          <p:nvPr>
            <p:ph type="ftr" sz="quarter" idx="11"/>
          </p:nvPr>
        </p:nvSpPr>
        <p:spPr/>
        <p:txBody>
          <a:bodyPr/>
          <a:lstStyle>
            <a:lvl1pPr>
              <a:defRPr>
                <a:solidFill>
                  <a:schemeClr val="tx2">
                    <a:lumMod val="85000"/>
                  </a:schemeClr>
                </a:solidFill>
              </a:defRPr>
            </a:lvl1pPr>
          </a:lstStyle>
          <a:p>
            <a:r>
              <a:rPr lang="en-US"/>
              <a:t>Integral Care - CONFIDENTIAL</a:t>
            </a:r>
            <a:endParaRPr lang="en-US">
              <a:solidFill>
                <a:schemeClr val="tx2">
                  <a:lumMod val="85000"/>
                </a:schemeClr>
              </a:solidFill>
            </a:endParaRPr>
          </a:p>
        </p:txBody>
      </p:sp>
      <p:sp>
        <p:nvSpPr>
          <p:cNvPr id="6" name="Slide Number Placeholder 5">
            <a:extLst>
              <a:ext uri="{FF2B5EF4-FFF2-40B4-BE49-F238E27FC236}">
                <a16:creationId xmlns:a16="http://schemas.microsoft.com/office/drawing/2014/main" id="{4B4ED84E-CC19-F4D2-0276-2BE231AC3222}"/>
              </a:ext>
            </a:extLst>
          </p:cNvPr>
          <p:cNvSpPr>
            <a:spLocks noGrp="1"/>
          </p:cNvSpPr>
          <p:nvPr>
            <p:ph type="sldNum" sz="quarter" idx="12"/>
          </p:nvPr>
        </p:nvSpPr>
        <p:spPr/>
        <p:txBody>
          <a:bodyPr/>
          <a:lstStyle>
            <a:lvl1pPr>
              <a:defRPr>
                <a:solidFill>
                  <a:schemeClr val="tx2">
                    <a:lumMod val="85000"/>
                  </a:schemeClr>
                </a:solidFill>
              </a:defRPr>
            </a:lvl1pPr>
          </a:lstStyle>
          <a:p>
            <a:fld id="{1992C110-431D-944C-AF63-8315F9BDBACE}" type="slidenum">
              <a:rPr lang="en-US" smtClean="0"/>
              <a:pPr/>
              <a:t>‹#›</a:t>
            </a:fld>
            <a:endParaRPr lang="en-US"/>
          </a:p>
        </p:txBody>
      </p:sp>
      <p:pic>
        <p:nvPicPr>
          <p:cNvPr id="3" name="Graphic 2">
            <a:extLst>
              <a:ext uri="{FF2B5EF4-FFF2-40B4-BE49-F238E27FC236}">
                <a16:creationId xmlns:a16="http://schemas.microsoft.com/office/drawing/2014/main" id="{D72DBB52-DE53-8702-8D66-741043A2409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280870" y="3873291"/>
            <a:ext cx="11822259" cy="1028973"/>
          </a:xfrm>
          <a:prstGeom prst="rect">
            <a:avLst/>
          </a:prstGeom>
        </p:spPr>
      </p:pic>
      <p:sp>
        <p:nvSpPr>
          <p:cNvPr id="2" name="Title 1">
            <a:extLst>
              <a:ext uri="{FF2B5EF4-FFF2-40B4-BE49-F238E27FC236}">
                <a16:creationId xmlns:a16="http://schemas.microsoft.com/office/drawing/2014/main" id="{4014F324-1017-0772-A8C4-91BFB6FCED59}"/>
              </a:ext>
            </a:extLst>
          </p:cNvPr>
          <p:cNvSpPr>
            <a:spLocks noGrp="1"/>
          </p:cNvSpPr>
          <p:nvPr>
            <p:ph type="ctrTitle"/>
          </p:nvPr>
        </p:nvSpPr>
        <p:spPr>
          <a:xfrm>
            <a:off x="479609" y="2235199"/>
            <a:ext cx="5616390" cy="2387600"/>
          </a:xfrm>
        </p:spPr>
        <p:txBody>
          <a:bodyPr anchor="ctr">
            <a:noAutofit/>
          </a:bodyPr>
          <a:lstStyle>
            <a:lvl1pPr algn="ctr">
              <a:defRPr sz="6000"/>
            </a:lvl1pPr>
          </a:lstStyle>
          <a:p>
            <a:r>
              <a:rPr lang="en-US" dirty="0"/>
              <a:t>Click to edit Master title style</a:t>
            </a:r>
          </a:p>
        </p:txBody>
      </p:sp>
    </p:spTree>
    <p:extLst>
      <p:ext uri="{BB962C8B-B14F-4D97-AF65-F5344CB8AC3E}">
        <p14:creationId xmlns:p14="http://schemas.microsoft.com/office/powerpoint/2010/main" val="266468472"/>
      </p:ext>
    </p:extLst>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Section Accent">
    <p:bg>
      <p:bgPr>
        <a:solidFill>
          <a:schemeClr val="accent1"/>
        </a:solid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7935F70-A728-30CC-EEA4-04C1E94A38F6}"/>
              </a:ext>
            </a:extLst>
          </p:cNvPr>
          <p:cNvSpPr>
            <a:spLocks noGrp="1"/>
          </p:cNvSpPr>
          <p:nvPr>
            <p:ph type="dt" sz="half" idx="10"/>
          </p:nvPr>
        </p:nvSpPr>
        <p:spPr/>
        <p:txBody>
          <a:bodyPr/>
          <a:lstStyle>
            <a:lvl1pPr>
              <a:defRPr>
                <a:solidFill>
                  <a:schemeClr val="tx2">
                    <a:lumMod val="85000"/>
                  </a:schemeClr>
                </a:solidFill>
              </a:defRPr>
            </a:lvl1pPr>
          </a:lstStyle>
          <a:p>
            <a:fld id="{4483CEA3-3146-1E4C-BD7E-52B27A42BAB0}" type="datetime1">
              <a:rPr lang="en-US" smtClean="0"/>
              <a:pPr/>
              <a:t>4/14/26</a:t>
            </a:fld>
            <a:endParaRPr lang="en-US"/>
          </a:p>
        </p:txBody>
      </p:sp>
      <p:sp>
        <p:nvSpPr>
          <p:cNvPr id="5" name="Footer Placeholder 4">
            <a:extLst>
              <a:ext uri="{FF2B5EF4-FFF2-40B4-BE49-F238E27FC236}">
                <a16:creationId xmlns:a16="http://schemas.microsoft.com/office/drawing/2014/main" id="{EADA598C-3804-4897-E5F9-9B2A59512882}"/>
              </a:ext>
            </a:extLst>
          </p:cNvPr>
          <p:cNvSpPr>
            <a:spLocks noGrp="1"/>
          </p:cNvSpPr>
          <p:nvPr>
            <p:ph type="ftr" sz="quarter" idx="11"/>
          </p:nvPr>
        </p:nvSpPr>
        <p:spPr/>
        <p:txBody>
          <a:bodyPr/>
          <a:lstStyle>
            <a:lvl1pPr>
              <a:defRPr>
                <a:solidFill>
                  <a:schemeClr val="tx2">
                    <a:lumMod val="85000"/>
                  </a:schemeClr>
                </a:solidFill>
              </a:defRPr>
            </a:lvl1pPr>
          </a:lstStyle>
          <a:p>
            <a:r>
              <a:rPr lang="en-US"/>
              <a:t>Integral Care - CONFIDENTIAL</a:t>
            </a:r>
            <a:endParaRPr lang="en-US">
              <a:solidFill>
                <a:schemeClr val="tx2">
                  <a:lumMod val="85000"/>
                </a:schemeClr>
              </a:solidFill>
            </a:endParaRPr>
          </a:p>
        </p:txBody>
      </p:sp>
      <p:sp>
        <p:nvSpPr>
          <p:cNvPr id="6" name="Slide Number Placeholder 5">
            <a:extLst>
              <a:ext uri="{FF2B5EF4-FFF2-40B4-BE49-F238E27FC236}">
                <a16:creationId xmlns:a16="http://schemas.microsoft.com/office/drawing/2014/main" id="{4B4ED84E-CC19-F4D2-0276-2BE231AC3222}"/>
              </a:ext>
            </a:extLst>
          </p:cNvPr>
          <p:cNvSpPr>
            <a:spLocks noGrp="1"/>
          </p:cNvSpPr>
          <p:nvPr>
            <p:ph type="sldNum" sz="quarter" idx="12"/>
          </p:nvPr>
        </p:nvSpPr>
        <p:spPr/>
        <p:txBody>
          <a:bodyPr/>
          <a:lstStyle>
            <a:lvl1pPr>
              <a:defRPr>
                <a:solidFill>
                  <a:schemeClr val="tx2">
                    <a:lumMod val="85000"/>
                  </a:schemeClr>
                </a:solidFill>
              </a:defRPr>
            </a:lvl1pPr>
          </a:lstStyle>
          <a:p>
            <a:fld id="{1992C110-431D-944C-AF63-8315F9BDBACE}" type="slidenum">
              <a:rPr lang="en-US" smtClean="0"/>
              <a:pPr/>
              <a:t>‹#›</a:t>
            </a:fld>
            <a:endParaRPr lang="en-US"/>
          </a:p>
        </p:txBody>
      </p:sp>
      <p:pic>
        <p:nvPicPr>
          <p:cNvPr id="3" name="Graphic 2">
            <a:extLst>
              <a:ext uri="{FF2B5EF4-FFF2-40B4-BE49-F238E27FC236}">
                <a16:creationId xmlns:a16="http://schemas.microsoft.com/office/drawing/2014/main" id="{D72DBB52-DE53-8702-8D66-741043A2409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280870" y="3873291"/>
            <a:ext cx="11822259" cy="1028973"/>
          </a:xfrm>
          <a:prstGeom prst="rect">
            <a:avLst/>
          </a:prstGeom>
        </p:spPr>
      </p:pic>
      <p:sp>
        <p:nvSpPr>
          <p:cNvPr id="2" name="Title 1">
            <a:extLst>
              <a:ext uri="{FF2B5EF4-FFF2-40B4-BE49-F238E27FC236}">
                <a16:creationId xmlns:a16="http://schemas.microsoft.com/office/drawing/2014/main" id="{8F5E3650-D820-FA54-88E0-D1611153B32A}"/>
              </a:ext>
            </a:extLst>
          </p:cNvPr>
          <p:cNvSpPr>
            <a:spLocks noGrp="1"/>
          </p:cNvSpPr>
          <p:nvPr>
            <p:ph type="ctrTitle"/>
          </p:nvPr>
        </p:nvSpPr>
        <p:spPr>
          <a:xfrm>
            <a:off x="479609" y="2235199"/>
            <a:ext cx="5616390" cy="2387600"/>
          </a:xfrm>
        </p:spPr>
        <p:txBody>
          <a:bodyPr anchor="ctr">
            <a:noAutofit/>
          </a:bodyPr>
          <a:lstStyle>
            <a:lvl1pPr algn="ctr">
              <a:defRPr sz="6000"/>
            </a:lvl1pPr>
          </a:lstStyle>
          <a:p>
            <a:r>
              <a:rPr lang="en-US" dirty="0"/>
              <a:t>Click to edit Master title style</a:t>
            </a:r>
          </a:p>
        </p:txBody>
      </p:sp>
    </p:spTree>
    <p:extLst>
      <p:ext uri="{BB962C8B-B14F-4D97-AF65-F5344CB8AC3E}">
        <p14:creationId xmlns:p14="http://schemas.microsoft.com/office/powerpoint/2010/main" val="972102227"/>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Section Accent 2">
    <p:bg>
      <p:bgPr>
        <a:solidFill>
          <a:schemeClr val="accent5"/>
        </a:solid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7935F70-A728-30CC-EEA4-04C1E94A38F6}"/>
              </a:ext>
            </a:extLst>
          </p:cNvPr>
          <p:cNvSpPr>
            <a:spLocks noGrp="1"/>
          </p:cNvSpPr>
          <p:nvPr>
            <p:ph type="dt" sz="half" idx="10"/>
          </p:nvPr>
        </p:nvSpPr>
        <p:spPr/>
        <p:txBody>
          <a:bodyPr/>
          <a:lstStyle>
            <a:lvl1pPr>
              <a:defRPr>
                <a:solidFill>
                  <a:schemeClr val="tx2"/>
                </a:solidFill>
              </a:defRPr>
            </a:lvl1pPr>
          </a:lstStyle>
          <a:p>
            <a:fld id="{4483CEA3-3146-1E4C-BD7E-52B27A42BAB0}" type="datetime1">
              <a:rPr lang="en-US" smtClean="0"/>
              <a:pPr/>
              <a:t>4/15/26</a:t>
            </a:fld>
            <a:endParaRPr lang="en-US"/>
          </a:p>
        </p:txBody>
      </p:sp>
      <p:sp>
        <p:nvSpPr>
          <p:cNvPr id="5" name="Footer Placeholder 4">
            <a:extLst>
              <a:ext uri="{FF2B5EF4-FFF2-40B4-BE49-F238E27FC236}">
                <a16:creationId xmlns:a16="http://schemas.microsoft.com/office/drawing/2014/main" id="{EADA598C-3804-4897-E5F9-9B2A59512882}"/>
              </a:ext>
            </a:extLst>
          </p:cNvPr>
          <p:cNvSpPr>
            <a:spLocks noGrp="1"/>
          </p:cNvSpPr>
          <p:nvPr>
            <p:ph type="ftr" sz="quarter" idx="11"/>
          </p:nvPr>
        </p:nvSpPr>
        <p:spPr/>
        <p:txBody>
          <a:bodyPr/>
          <a:lstStyle>
            <a:lvl1pPr>
              <a:defRPr>
                <a:solidFill>
                  <a:schemeClr val="tx2"/>
                </a:solidFill>
              </a:defRPr>
            </a:lvl1pPr>
          </a:lstStyle>
          <a:p>
            <a:r>
              <a:rPr lang="en-US"/>
              <a:t>Integral Care - CONFIDENTIAL</a:t>
            </a:r>
          </a:p>
        </p:txBody>
      </p:sp>
      <p:sp>
        <p:nvSpPr>
          <p:cNvPr id="6" name="Slide Number Placeholder 5">
            <a:extLst>
              <a:ext uri="{FF2B5EF4-FFF2-40B4-BE49-F238E27FC236}">
                <a16:creationId xmlns:a16="http://schemas.microsoft.com/office/drawing/2014/main" id="{4B4ED84E-CC19-F4D2-0276-2BE231AC3222}"/>
              </a:ext>
            </a:extLst>
          </p:cNvPr>
          <p:cNvSpPr>
            <a:spLocks noGrp="1"/>
          </p:cNvSpPr>
          <p:nvPr>
            <p:ph type="sldNum" sz="quarter" idx="12"/>
          </p:nvPr>
        </p:nvSpPr>
        <p:spPr/>
        <p:txBody>
          <a:bodyPr/>
          <a:lstStyle>
            <a:lvl1pPr>
              <a:defRPr>
                <a:solidFill>
                  <a:schemeClr val="tx2"/>
                </a:solidFill>
              </a:defRPr>
            </a:lvl1pPr>
          </a:lstStyle>
          <a:p>
            <a:fld id="{1992C110-431D-944C-AF63-8315F9BDBACE}" type="slidenum">
              <a:rPr lang="en-US" smtClean="0"/>
              <a:pPr/>
              <a:t>‹#›</a:t>
            </a:fld>
            <a:endParaRPr lang="en-US"/>
          </a:p>
        </p:txBody>
      </p:sp>
      <p:pic>
        <p:nvPicPr>
          <p:cNvPr id="3" name="Graphic 2">
            <a:extLst>
              <a:ext uri="{FF2B5EF4-FFF2-40B4-BE49-F238E27FC236}">
                <a16:creationId xmlns:a16="http://schemas.microsoft.com/office/drawing/2014/main" id="{D72DBB52-DE53-8702-8D66-741043A2409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280870" y="3873291"/>
            <a:ext cx="11822259" cy="1028973"/>
          </a:xfrm>
          <a:prstGeom prst="rect">
            <a:avLst/>
          </a:prstGeom>
        </p:spPr>
      </p:pic>
      <p:sp>
        <p:nvSpPr>
          <p:cNvPr id="2" name="Title 1">
            <a:extLst>
              <a:ext uri="{FF2B5EF4-FFF2-40B4-BE49-F238E27FC236}">
                <a16:creationId xmlns:a16="http://schemas.microsoft.com/office/drawing/2014/main" id="{8F5E3650-D820-FA54-88E0-D1611153B32A}"/>
              </a:ext>
            </a:extLst>
          </p:cNvPr>
          <p:cNvSpPr>
            <a:spLocks noGrp="1"/>
          </p:cNvSpPr>
          <p:nvPr>
            <p:ph type="ctrTitle"/>
          </p:nvPr>
        </p:nvSpPr>
        <p:spPr>
          <a:xfrm>
            <a:off x="479609" y="2235199"/>
            <a:ext cx="5616390" cy="2387600"/>
          </a:xfrm>
        </p:spPr>
        <p:txBody>
          <a:bodyPr anchor="ctr">
            <a:noAutofit/>
          </a:bodyPr>
          <a:lstStyle>
            <a:lvl1pPr algn="ctr">
              <a:defRPr sz="6000">
                <a:solidFill>
                  <a:schemeClr val="tx2"/>
                </a:solidFill>
              </a:defRPr>
            </a:lvl1pPr>
          </a:lstStyle>
          <a:p>
            <a:r>
              <a:rPr lang="en-US" dirty="0"/>
              <a:t>Click to edit Master title style</a:t>
            </a:r>
          </a:p>
        </p:txBody>
      </p:sp>
    </p:spTree>
    <p:extLst>
      <p:ext uri="{BB962C8B-B14F-4D97-AF65-F5344CB8AC3E}">
        <p14:creationId xmlns:p14="http://schemas.microsoft.com/office/powerpoint/2010/main" val="2326204799"/>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ACB31CD-DD2F-F3A4-74FA-C6BDC0D49479}"/>
              </a:ext>
            </a:extLst>
          </p:cNvPr>
          <p:cNvSpPr>
            <a:spLocks noGrp="1"/>
          </p:cNvSpPr>
          <p:nvPr>
            <p:ph type="dt" sz="half" idx="10"/>
          </p:nvPr>
        </p:nvSpPr>
        <p:spPr/>
        <p:txBody>
          <a:bodyPr/>
          <a:lstStyle/>
          <a:p>
            <a:fld id="{E598B6CF-E7D7-3849-996E-EE433E6EC5CF}" type="datetime1">
              <a:rPr lang="en-US" smtClean="0"/>
              <a:t>4/14/26</a:t>
            </a:fld>
            <a:endParaRPr lang="en-US"/>
          </a:p>
        </p:txBody>
      </p:sp>
      <p:sp>
        <p:nvSpPr>
          <p:cNvPr id="3" name="Footer Placeholder 2">
            <a:extLst>
              <a:ext uri="{FF2B5EF4-FFF2-40B4-BE49-F238E27FC236}">
                <a16:creationId xmlns:a16="http://schemas.microsoft.com/office/drawing/2014/main" id="{50FFE81B-D95B-3274-17D2-447F7B4AE0B1}"/>
              </a:ext>
            </a:extLst>
          </p:cNvPr>
          <p:cNvSpPr>
            <a:spLocks noGrp="1"/>
          </p:cNvSpPr>
          <p:nvPr>
            <p:ph type="ftr" sz="quarter" idx="11"/>
          </p:nvPr>
        </p:nvSpPr>
        <p:spPr/>
        <p:txBody>
          <a:bodyPr/>
          <a:lstStyle/>
          <a:p>
            <a:r>
              <a:rPr lang="en-US"/>
              <a:t>Integral Care - CONFIDENTIAL</a:t>
            </a:r>
          </a:p>
        </p:txBody>
      </p:sp>
      <p:sp>
        <p:nvSpPr>
          <p:cNvPr id="4" name="Slide Number Placeholder 3">
            <a:extLst>
              <a:ext uri="{FF2B5EF4-FFF2-40B4-BE49-F238E27FC236}">
                <a16:creationId xmlns:a16="http://schemas.microsoft.com/office/drawing/2014/main" id="{31133086-4B01-D37B-2696-72371891DE5A}"/>
              </a:ext>
            </a:extLst>
          </p:cNvPr>
          <p:cNvSpPr>
            <a:spLocks noGrp="1"/>
          </p:cNvSpPr>
          <p:nvPr>
            <p:ph type="sldNum" sz="quarter" idx="12"/>
          </p:nvPr>
        </p:nvSpPr>
        <p:spPr/>
        <p:txBody>
          <a:bodyPr/>
          <a:lstStyle/>
          <a:p>
            <a:fld id="{1992C110-431D-944C-AF63-8315F9BDBACE}" type="slidenum">
              <a:rPr lang="en-US" smtClean="0"/>
              <a:t>‹#›</a:t>
            </a:fld>
            <a:endParaRPr lang="en-US"/>
          </a:p>
        </p:txBody>
      </p:sp>
    </p:spTree>
    <p:extLst>
      <p:ext uri="{BB962C8B-B14F-4D97-AF65-F5344CB8AC3E}">
        <p14:creationId xmlns:p14="http://schemas.microsoft.com/office/powerpoint/2010/main" val="24239692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reserve="1">
  <p:cSld name="Blank Dark">
    <p:bg>
      <p:bgRef idx="1001">
        <a:schemeClr val="bg2"/>
      </p:bgRef>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ACB31CD-DD2F-F3A4-74FA-C6BDC0D49479}"/>
              </a:ext>
            </a:extLst>
          </p:cNvPr>
          <p:cNvSpPr>
            <a:spLocks noGrp="1"/>
          </p:cNvSpPr>
          <p:nvPr>
            <p:ph type="dt" sz="half" idx="10"/>
          </p:nvPr>
        </p:nvSpPr>
        <p:spPr/>
        <p:txBody>
          <a:bodyPr/>
          <a:lstStyle>
            <a:lvl1pPr>
              <a:defRPr>
                <a:solidFill>
                  <a:schemeClr val="tx2">
                    <a:lumMod val="85000"/>
                  </a:schemeClr>
                </a:solidFill>
              </a:defRPr>
            </a:lvl1pPr>
          </a:lstStyle>
          <a:p>
            <a:fld id="{0E707B37-2CB8-9A40-833D-26A6CC48F7C3}" type="datetime1">
              <a:rPr lang="en-US" smtClean="0"/>
              <a:t>4/15/26</a:t>
            </a:fld>
            <a:endParaRPr lang="en-US"/>
          </a:p>
        </p:txBody>
      </p:sp>
      <p:sp>
        <p:nvSpPr>
          <p:cNvPr id="3" name="Footer Placeholder 2">
            <a:extLst>
              <a:ext uri="{FF2B5EF4-FFF2-40B4-BE49-F238E27FC236}">
                <a16:creationId xmlns:a16="http://schemas.microsoft.com/office/drawing/2014/main" id="{50FFE81B-D95B-3274-17D2-447F7B4AE0B1}"/>
              </a:ext>
            </a:extLst>
          </p:cNvPr>
          <p:cNvSpPr>
            <a:spLocks noGrp="1"/>
          </p:cNvSpPr>
          <p:nvPr>
            <p:ph type="ftr" sz="quarter" idx="11"/>
          </p:nvPr>
        </p:nvSpPr>
        <p:spPr/>
        <p:txBody>
          <a:bodyPr/>
          <a:lstStyle>
            <a:lvl1pPr>
              <a:defRPr>
                <a:solidFill>
                  <a:schemeClr val="tx2">
                    <a:lumMod val="85000"/>
                  </a:schemeClr>
                </a:solidFill>
              </a:defRPr>
            </a:lvl1pPr>
          </a:lstStyle>
          <a:p>
            <a:r>
              <a:rPr lang="en-US" dirty="0">
                <a:solidFill>
                  <a:schemeClr val="tx2">
                    <a:lumMod val="85000"/>
                  </a:schemeClr>
                </a:solidFill>
              </a:rPr>
              <a:t>Integral Care - CONFIDENTIAL</a:t>
            </a:r>
          </a:p>
        </p:txBody>
      </p:sp>
      <p:sp>
        <p:nvSpPr>
          <p:cNvPr id="4" name="Slide Number Placeholder 3">
            <a:extLst>
              <a:ext uri="{FF2B5EF4-FFF2-40B4-BE49-F238E27FC236}">
                <a16:creationId xmlns:a16="http://schemas.microsoft.com/office/drawing/2014/main" id="{31133086-4B01-D37B-2696-72371891DE5A}"/>
              </a:ext>
            </a:extLst>
          </p:cNvPr>
          <p:cNvSpPr>
            <a:spLocks noGrp="1"/>
          </p:cNvSpPr>
          <p:nvPr>
            <p:ph type="sldNum" sz="quarter" idx="12"/>
          </p:nvPr>
        </p:nvSpPr>
        <p:spPr/>
        <p:txBody>
          <a:bodyPr/>
          <a:lstStyle>
            <a:lvl1pPr>
              <a:defRPr>
                <a:solidFill>
                  <a:schemeClr val="tx2">
                    <a:lumMod val="85000"/>
                  </a:schemeClr>
                </a:solidFill>
              </a:defRPr>
            </a:lvl1pPr>
          </a:lstStyle>
          <a:p>
            <a:fld id="{1992C110-431D-944C-AF63-8315F9BDBACE}" type="slidenum">
              <a:rPr lang="en-US" smtClean="0"/>
              <a:pPr/>
              <a:t>‹#›</a:t>
            </a:fld>
            <a:endParaRPr lang="en-US"/>
          </a:p>
        </p:txBody>
      </p:sp>
      <p:pic>
        <p:nvPicPr>
          <p:cNvPr id="5" name="Graphic 4">
            <a:extLst>
              <a:ext uri="{FF2B5EF4-FFF2-40B4-BE49-F238E27FC236}">
                <a16:creationId xmlns:a16="http://schemas.microsoft.com/office/drawing/2014/main" id="{23FA9CE6-2091-7F56-47F5-E0BF66D924F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1311465" y="356161"/>
            <a:ext cx="527361" cy="711937"/>
          </a:xfrm>
          <a:prstGeom prst="rect">
            <a:avLst/>
          </a:prstGeom>
        </p:spPr>
      </p:pic>
    </p:spTree>
    <p:extLst>
      <p:ext uri="{BB962C8B-B14F-4D97-AF65-F5344CB8AC3E}">
        <p14:creationId xmlns:p14="http://schemas.microsoft.com/office/powerpoint/2010/main" val="2749656445"/>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blank" preserve="1">
  <p:cSld name="Blank Accent">
    <p:bg>
      <p:bgPr>
        <a:solidFill>
          <a:schemeClr val="accent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ACB31CD-DD2F-F3A4-74FA-C6BDC0D49479}"/>
              </a:ext>
            </a:extLst>
          </p:cNvPr>
          <p:cNvSpPr>
            <a:spLocks noGrp="1"/>
          </p:cNvSpPr>
          <p:nvPr>
            <p:ph type="dt" sz="half" idx="10"/>
          </p:nvPr>
        </p:nvSpPr>
        <p:spPr/>
        <p:txBody>
          <a:bodyPr/>
          <a:lstStyle>
            <a:lvl1pPr>
              <a:defRPr>
                <a:solidFill>
                  <a:schemeClr val="tx2">
                    <a:lumMod val="85000"/>
                  </a:schemeClr>
                </a:solidFill>
              </a:defRPr>
            </a:lvl1pPr>
          </a:lstStyle>
          <a:p>
            <a:fld id="{0E707B37-2CB8-9A40-833D-26A6CC48F7C3}" type="datetime1">
              <a:rPr lang="en-US" smtClean="0"/>
              <a:t>4/15/26</a:t>
            </a:fld>
            <a:endParaRPr lang="en-US"/>
          </a:p>
        </p:txBody>
      </p:sp>
      <p:sp>
        <p:nvSpPr>
          <p:cNvPr id="3" name="Footer Placeholder 2">
            <a:extLst>
              <a:ext uri="{FF2B5EF4-FFF2-40B4-BE49-F238E27FC236}">
                <a16:creationId xmlns:a16="http://schemas.microsoft.com/office/drawing/2014/main" id="{50FFE81B-D95B-3274-17D2-447F7B4AE0B1}"/>
              </a:ext>
            </a:extLst>
          </p:cNvPr>
          <p:cNvSpPr>
            <a:spLocks noGrp="1"/>
          </p:cNvSpPr>
          <p:nvPr>
            <p:ph type="ftr" sz="quarter" idx="11"/>
          </p:nvPr>
        </p:nvSpPr>
        <p:spPr/>
        <p:txBody>
          <a:bodyPr/>
          <a:lstStyle>
            <a:lvl1pPr>
              <a:defRPr>
                <a:solidFill>
                  <a:schemeClr val="tx2">
                    <a:lumMod val="85000"/>
                  </a:schemeClr>
                </a:solidFill>
              </a:defRPr>
            </a:lvl1pPr>
          </a:lstStyle>
          <a:p>
            <a:r>
              <a:rPr lang="en-US" dirty="0">
                <a:solidFill>
                  <a:schemeClr val="tx2">
                    <a:lumMod val="85000"/>
                  </a:schemeClr>
                </a:solidFill>
              </a:rPr>
              <a:t>Integral Care - CONFIDENTIAL</a:t>
            </a:r>
          </a:p>
        </p:txBody>
      </p:sp>
      <p:sp>
        <p:nvSpPr>
          <p:cNvPr id="4" name="Slide Number Placeholder 3">
            <a:extLst>
              <a:ext uri="{FF2B5EF4-FFF2-40B4-BE49-F238E27FC236}">
                <a16:creationId xmlns:a16="http://schemas.microsoft.com/office/drawing/2014/main" id="{31133086-4B01-D37B-2696-72371891DE5A}"/>
              </a:ext>
            </a:extLst>
          </p:cNvPr>
          <p:cNvSpPr>
            <a:spLocks noGrp="1"/>
          </p:cNvSpPr>
          <p:nvPr>
            <p:ph type="sldNum" sz="quarter" idx="12"/>
          </p:nvPr>
        </p:nvSpPr>
        <p:spPr/>
        <p:txBody>
          <a:bodyPr/>
          <a:lstStyle>
            <a:lvl1pPr>
              <a:defRPr>
                <a:solidFill>
                  <a:schemeClr val="tx2">
                    <a:lumMod val="85000"/>
                  </a:schemeClr>
                </a:solidFill>
              </a:defRPr>
            </a:lvl1pPr>
          </a:lstStyle>
          <a:p>
            <a:fld id="{1992C110-431D-944C-AF63-8315F9BDBACE}" type="slidenum">
              <a:rPr lang="en-US" smtClean="0"/>
              <a:pPr/>
              <a:t>‹#›</a:t>
            </a:fld>
            <a:endParaRPr lang="en-US"/>
          </a:p>
        </p:txBody>
      </p:sp>
      <p:pic>
        <p:nvPicPr>
          <p:cNvPr id="5" name="Graphic 4">
            <a:extLst>
              <a:ext uri="{FF2B5EF4-FFF2-40B4-BE49-F238E27FC236}">
                <a16:creationId xmlns:a16="http://schemas.microsoft.com/office/drawing/2014/main" id="{94C85EF6-F407-7D63-0E72-A6940E7AACF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1311465" y="356161"/>
            <a:ext cx="527361" cy="711937"/>
          </a:xfrm>
          <a:prstGeom prst="rect">
            <a:avLst/>
          </a:prstGeom>
        </p:spPr>
      </p:pic>
    </p:spTree>
    <p:extLst>
      <p:ext uri="{BB962C8B-B14F-4D97-AF65-F5344CB8AC3E}">
        <p14:creationId xmlns:p14="http://schemas.microsoft.com/office/powerpoint/2010/main" val="2262520600"/>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Blank Accent 2">
    <p:bg>
      <p:bgPr>
        <a:solidFill>
          <a:schemeClr val="accent5"/>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ACB31CD-DD2F-F3A4-74FA-C6BDC0D49479}"/>
              </a:ext>
            </a:extLst>
          </p:cNvPr>
          <p:cNvSpPr>
            <a:spLocks noGrp="1"/>
          </p:cNvSpPr>
          <p:nvPr>
            <p:ph type="dt" sz="half" idx="10"/>
          </p:nvPr>
        </p:nvSpPr>
        <p:spPr/>
        <p:txBody>
          <a:bodyPr/>
          <a:lstStyle>
            <a:lvl1pPr>
              <a:defRPr>
                <a:solidFill>
                  <a:schemeClr val="tx2">
                    <a:lumMod val="85000"/>
                  </a:schemeClr>
                </a:solidFill>
              </a:defRPr>
            </a:lvl1pPr>
          </a:lstStyle>
          <a:p>
            <a:fld id="{0E707B37-2CB8-9A40-833D-26A6CC48F7C3}" type="datetime1">
              <a:rPr lang="en-US" smtClean="0"/>
              <a:t>4/15/26</a:t>
            </a:fld>
            <a:endParaRPr lang="en-US"/>
          </a:p>
        </p:txBody>
      </p:sp>
      <p:sp>
        <p:nvSpPr>
          <p:cNvPr id="3" name="Footer Placeholder 2">
            <a:extLst>
              <a:ext uri="{FF2B5EF4-FFF2-40B4-BE49-F238E27FC236}">
                <a16:creationId xmlns:a16="http://schemas.microsoft.com/office/drawing/2014/main" id="{50FFE81B-D95B-3274-17D2-447F7B4AE0B1}"/>
              </a:ext>
            </a:extLst>
          </p:cNvPr>
          <p:cNvSpPr>
            <a:spLocks noGrp="1"/>
          </p:cNvSpPr>
          <p:nvPr>
            <p:ph type="ftr" sz="quarter" idx="11"/>
          </p:nvPr>
        </p:nvSpPr>
        <p:spPr/>
        <p:txBody>
          <a:bodyPr/>
          <a:lstStyle>
            <a:lvl1pPr>
              <a:defRPr>
                <a:solidFill>
                  <a:schemeClr val="tx2">
                    <a:lumMod val="85000"/>
                  </a:schemeClr>
                </a:solidFill>
              </a:defRPr>
            </a:lvl1pPr>
          </a:lstStyle>
          <a:p>
            <a:r>
              <a:rPr lang="en-US" dirty="0">
                <a:solidFill>
                  <a:schemeClr val="tx2">
                    <a:lumMod val="85000"/>
                  </a:schemeClr>
                </a:solidFill>
              </a:rPr>
              <a:t>Integral Care - CONFIDENTIAL</a:t>
            </a:r>
          </a:p>
        </p:txBody>
      </p:sp>
      <p:sp>
        <p:nvSpPr>
          <p:cNvPr id="4" name="Slide Number Placeholder 3">
            <a:extLst>
              <a:ext uri="{FF2B5EF4-FFF2-40B4-BE49-F238E27FC236}">
                <a16:creationId xmlns:a16="http://schemas.microsoft.com/office/drawing/2014/main" id="{31133086-4B01-D37B-2696-72371891DE5A}"/>
              </a:ext>
            </a:extLst>
          </p:cNvPr>
          <p:cNvSpPr>
            <a:spLocks noGrp="1"/>
          </p:cNvSpPr>
          <p:nvPr>
            <p:ph type="sldNum" sz="quarter" idx="12"/>
          </p:nvPr>
        </p:nvSpPr>
        <p:spPr/>
        <p:txBody>
          <a:bodyPr/>
          <a:lstStyle>
            <a:lvl1pPr>
              <a:defRPr>
                <a:solidFill>
                  <a:schemeClr val="tx2">
                    <a:lumMod val="85000"/>
                  </a:schemeClr>
                </a:solidFill>
              </a:defRPr>
            </a:lvl1pPr>
          </a:lstStyle>
          <a:p>
            <a:fld id="{1992C110-431D-944C-AF63-8315F9BDBACE}" type="slidenum">
              <a:rPr lang="en-US" smtClean="0"/>
              <a:pPr/>
              <a:t>‹#›</a:t>
            </a:fld>
            <a:endParaRPr lang="en-US"/>
          </a:p>
        </p:txBody>
      </p:sp>
      <p:pic>
        <p:nvPicPr>
          <p:cNvPr id="5" name="Graphic 4">
            <a:extLst>
              <a:ext uri="{FF2B5EF4-FFF2-40B4-BE49-F238E27FC236}">
                <a16:creationId xmlns:a16="http://schemas.microsoft.com/office/drawing/2014/main" id="{94C85EF6-F407-7D63-0E72-A6940E7AACF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1311465" y="356161"/>
            <a:ext cx="527361" cy="711937"/>
          </a:xfrm>
          <a:prstGeom prst="rect">
            <a:avLst/>
          </a:prstGeom>
        </p:spPr>
      </p:pic>
    </p:spTree>
    <p:extLst>
      <p:ext uri="{BB962C8B-B14F-4D97-AF65-F5344CB8AC3E}">
        <p14:creationId xmlns:p14="http://schemas.microsoft.com/office/powerpoint/2010/main" val="4067897219"/>
      </p:ext>
    </p:extLst>
  </p:cSld>
  <p:clrMapOvr>
    <a:overrideClrMapping bg1="dk1" tx1="lt1" bg2="dk2" tx2="lt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A33E9-E498-501B-4E77-3951F34FA9CB}"/>
              </a:ext>
            </a:extLst>
          </p:cNvPr>
          <p:cNvSpPr>
            <a:spLocks noGrp="1"/>
          </p:cNvSpPr>
          <p:nvPr>
            <p:ph type="title"/>
          </p:nvPr>
        </p:nvSpPr>
        <p:spPr>
          <a:xfrm>
            <a:off x="479610" y="342900"/>
            <a:ext cx="4365855" cy="1257300"/>
          </a:xfrm>
        </p:spPr>
        <p:txBody>
          <a:bodyPr anchor="ctr"/>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A183BDD-E7F9-674C-20AE-763A9CA5E048}"/>
              </a:ext>
            </a:extLst>
          </p:cNvPr>
          <p:cNvSpPr>
            <a:spLocks noGrp="1"/>
          </p:cNvSpPr>
          <p:nvPr>
            <p:ph idx="1" hasCustomPrompt="1"/>
          </p:nvPr>
        </p:nvSpPr>
        <p:spPr>
          <a:xfrm>
            <a:off x="5076202" y="342900"/>
            <a:ext cx="6636188" cy="5829300"/>
          </a:xfrm>
        </p:spPr>
        <p:txBody>
          <a:bodyPr/>
          <a:lstStyle>
            <a:lvl1pPr algn="ctr">
              <a:defRPr sz="2400"/>
            </a:lvl1pPr>
            <a:lvl2pPr>
              <a:defRPr sz="20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add charts or tables</a:t>
            </a:r>
          </a:p>
          <a:p>
            <a:pPr lvl="0"/>
            <a:endParaRPr lang="en-US" dirty="0"/>
          </a:p>
        </p:txBody>
      </p:sp>
      <p:sp>
        <p:nvSpPr>
          <p:cNvPr id="4" name="Text Placeholder 3">
            <a:extLst>
              <a:ext uri="{FF2B5EF4-FFF2-40B4-BE49-F238E27FC236}">
                <a16:creationId xmlns:a16="http://schemas.microsoft.com/office/drawing/2014/main" id="{145A9841-DCC7-B811-FAF2-A0B5E2902EC4}"/>
              </a:ext>
            </a:extLst>
          </p:cNvPr>
          <p:cNvSpPr>
            <a:spLocks noGrp="1"/>
          </p:cNvSpPr>
          <p:nvPr>
            <p:ph type="body" sz="half" idx="2"/>
          </p:nvPr>
        </p:nvSpPr>
        <p:spPr>
          <a:xfrm>
            <a:off x="479610" y="1820636"/>
            <a:ext cx="4365855" cy="4351564"/>
          </a:xfrm>
        </p:spPr>
        <p:txBody>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E3533797-0A5B-22AC-7A3B-703081DEAB75}"/>
              </a:ext>
            </a:extLst>
          </p:cNvPr>
          <p:cNvSpPr>
            <a:spLocks noGrp="1"/>
          </p:cNvSpPr>
          <p:nvPr>
            <p:ph type="dt" sz="half" idx="10"/>
          </p:nvPr>
        </p:nvSpPr>
        <p:spPr/>
        <p:txBody>
          <a:bodyPr/>
          <a:lstStyle/>
          <a:p>
            <a:fld id="{74EF73DC-79BB-734A-8490-5F3880B78A1D}" type="datetime1">
              <a:rPr lang="en-US" smtClean="0"/>
              <a:t>4/14/26</a:t>
            </a:fld>
            <a:endParaRPr lang="en-US"/>
          </a:p>
        </p:txBody>
      </p:sp>
      <p:sp>
        <p:nvSpPr>
          <p:cNvPr id="6" name="Footer Placeholder 5">
            <a:extLst>
              <a:ext uri="{FF2B5EF4-FFF2-40B4-BE49-F238E27FC236}">
                <a16:creationId xmlns:a16="http://schemas.microsoft.com/office/drawing/2014/main" id="{E5A729A5-28F8-7527-C761-127BDE35CC1A}"/>
              </a:ext>
            </a:extLst>
          </p:cNvPr>
          <p:cNvSpPr>
            <a:spLocks noGrp="1"/>
          </p:cNvSpPr>
          <p:nvPr>
            <p:ph type="ftr" sz="quarter" idx="11"/>
          </p:nvPr>
        </p:nvSpPr>
        <p:spPr/>
        <p:txBody>
          <a:bodyPr/>
          <a:lstStyle/>
          <a:p>
            <a:r>
              <a:rPr lang="en-US"/>
              <a:t>Integral Care - CONFIDENTIAL</a:t>
            </a:r>
          </a:p>
        </p:txBody>
      </p:sp>
      <p:sp>
        <p:nvSpPr>
          <p:cNvPr id="7" name="Slide Number Placeholder 6">
            <a:extLst>
              <a:ext uri="{FF2B5EF4-FFF2-40B4-BE49-F238E27FC236}">
                <a16:creationId xmlns:a16="http://schemas.microsoft.com/office/drawing/2014/main" id="{F9578842-41EF-248B-51A6-993A48C826CE}"/>
              </a:ext>
            </a:extLst>
          </p:cNvPr>
          <p:cNvSpPr>
            <a:spLocks noGrp="1"/>
          </p:cNvSpPr>
          <p:nvPr>
            <p:ph type="sldNum" sz="quarter" idx="12"/>
          </p:nvPr>
        </p:nvSpPr>
        <p:spPr/>
        <p:txBody>
          <a:bodyPr/>
          <a:lstStyle/>
          <a:p>
            <a:fld id="{1992C110-431D-944C-AF63-8315F9BDBACE}" type="slidenum">
              <a:rPr lang="en-US" smtClean="0"/>
              <a:t>‹#›</a:t>
            </a:fld>
            <a:endParaRPr lang="en-US"/>
          </a:p>
        </p:txBody>
      </p:sp>
    </p:spTree>
    <p:extLst>
      <p:ext uri="{BB962C8B-B14F-4D97-AF65-F5344CB8AC3E}">
        <p14:creationId xmlns:p14="http://schemas.microsoft.com/office/powerpoint/2010/main" val="31090804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Featured Left Imag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33F2507-2A33-53E2-CA94-31181D767641}"/>
              </a:ext>
            </a:extLst>
          </p:cNvPr>
          <p:cNvSpPr>
            <a:spLocks noGrp="1" noRot="1" noMove="1" noResize="1" noEditPoints="1" noAdjustHandles="1" noChangeArrowheads="1" noChangeShapeType="1"/>
          </p:cNvSpPr>
          <p:nvPr>
            <p:ph type="pic" idx="1"/>
          </p:nvPr>
        </p:nvSpPr>
        <p:spPr>
          <a:xfrm>
            <a:off x="8708" y="0"/>
            <a:ext cx="6566263" cy="6858000"/>
          </a:xfrm>
          <a:solidFill>
            <a:schemeClr val="bg2">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DC3899C0-31FF-6305-62A7-EA125F26EF4E}"/>
              </a:ext>
            </a:extLst>
          </p:cNvPr>
          <p:cNvSpPr>
            <a:spLocks noGrp="1"/>
          </p:cNvSpPr>
          <p:nvPr>
            <p:ph type="title"/>
          </p:nvPr>
        </p:nvSpPr>
        <p:spPr>
          <a:xfrm>
            <a:off x="7138300" y="2372151"/>
            <a:ext cx="4292415" cy="2113697"/>
          </a:xfrm>
        </p:spPr>
        <p:txBody>
          <a:bodyPr anchor="ctr">
            <a:normAutofit/>
          </a:bodyPr>
          <a:lstStyle>
            <a:lvl1pPr algn="ctr">
              <a:defRPr sz="4000"/>
            </a:lvl1pPr>
          </a:lstStyle>
          <a:p>
            <a:r>
              <a:rPr lang="en-US" dirty="0"/>
              <a:t>Click to edit Master title style</a:t>
            </a:r>
          </a:p>
        </p:txBody>
      </p:sp>
      <p:sp>
        <p:nvSpPr>
          <p:cNvPr id="5" name="Date Placeholder 4">
            <a:extLst>
              <a:ext uri="{FF2B5EF4-FFF2-40B4-BE49-F238E27FC236}">
                <a16:creationId xmlns:a16="http://schemas.microsoft.com/office/drawing/2014/main" id="{AC62AD0A-3AA6-A2FA-BE51-16C379209B70}"/>
              </a:ext>
            </a:extLst>
          </p:cNvPr>
          <p:cNvSpPr>
            <a:spLocks noGrp="1"/>
          </p:cNvSpPr>
          <p:nvPr>
            <p:ph type="dt" sz="half" idx="10"/>
          </p:nvPr>
        </p:nvSpPr>
        <p:spPr/>
        <p:txBody>
          <a:bodyPr/>
          <a:lstStyle/>
          <a:p>
            <a:fld id="{A60D35C5-66EF-4447-9047-1ADB32F211A4}" type="datetime1">
              <a:rPr lang="en-US" smtClean="0"/>
              <a:t>4/14/26</a:t>
            </a:fld>
            <a:endParaRPr lang="en-US"/>
          </a:p>
        </p:txBody>
      </p:sp>
      <p:sp>
        <p:nvSpPr>
          <p:cNvPr id="7" name="Slide Number Placeholder 6">
            <a:extLst>
              <a:ext uri="{FF2B5EF4-FFF2-40B4-BE49-F238E27FC236}">
                <a16:creationId xmlns:a16="http://schemas.microsoft.com/office/drawing/2014/main" id="{AB1B82A4-4C4B-067C-3C89-E52A42408AC6}"/>
              </a:ext>
            </a:extLst>
          </p:cNvPr>
          <p:cNvSpPr>
            <a:spLocks noGrp="1"/>
          </p:cNvSpPr>
          <p:nvPr>
            <p:ph type="sldNum" sz="quarter" idx="12"/>
          </p:nvPr>
        </p:nvSpPr>
        <p:spPr/>
        <p:txBody>
          <a:bodyPr/>
          <a:lstStyle/>
          <a:p>
            <a:fld id="{1992C110-431D-944C-AF63-8315F9BDBACE}" type="slidenum">
              <a:rPr lang="en-US" smtClean="0"/>
              <a:t>‹#›</a:t>
            </a:fld>
            <a:endParaRPr lang="en-US"/>
          </a:p>
        </p:txBody>
      </p:sp>
      <p:sp>
        <p:nvSpPr>
          <p:cNvPr id="6" name="Footer Placeholder 5">
            <a:extLst>
              <a:ext uri="{FF2B5EF4-FFF2-40B4-BE49-F238E27FC236}">
                <a16:creationId xmlns:a16="http://schemas.microsoft.com/office/drawing/2014/main" id="{2C226473-6CB9-67B9-19A4-F9EE2C9BAC63}"/>
              </a:ext>
            </a:extLst>
          </p:cNvPr>
          <p:cNvSpPr>
            <a:spLocks noGrp="1"/>
          </p:cNvSpPr>
          <p:nvPr>
            <p:ph type="ftr" sz="quarter" idx="11"/>
          </p:nvPr>
        </p:nvSpPr>
        <p:spPr/>
        <p:txBody>
          <a:bodyPr/>
          <a:lstStyle/>
          <a:p>
            <a:r>
              <a:rPr lang="en-US"/>
              <a:t>Integral Care - CONFIDENTIAL</a:t>
            </a:r>
          </a:p>
        </p:txBody>
      </p:sp>
      <p:sp>
        <p:nvSpPr>
          <p:cNvPr id="13" name="Text Placeholder 9">
            <a:extLst>
              <a:ext uri="{FF2B5EF4-FFF2-40B4-BE49-F238E27FC236}">
                <a16:creationId xmlns:a16="http://schemas.microsoft.com/office/drawing/2014/main" id="{F8675FFF-2F3E-762E-2765-D0BDAB048069}"/>
              </a:ext>
            </a:extLst>
          </p:cNvPr>
          <p:cNvSpPr>
            <a:spLocks noGrp="1"/>
          </p:cNvSpPr>
          <p:nvPr>
            <p:ph type="body" sz="quarter" idx="13" hasCustomPrompt="1"/>
          </p:nvPr>
        </p:nvSpPr>
        <p:spPr>
          <a:xfrm flipH="1">
            <a:off x="32804" y="5374849"/>
            <a:ext cx="4549221" cy="797351"/>
          </a:xfrm>
          <a:blipFill>
            <a:blip>
              <a:extLst>
                <a:ext uri="{96DAC541-7B7A-43D3-8B79-37D633B846F1}">
                  <asvg:svgBlip xmlns:asvg="http://schemas.microsoft.com/office/drawing/2016/SVG/main" r:embed="rId2"/>
                </a:ext>
              </a:extLst>
            </a:blip>
            <a:stretch>
              <a:fillRect/>
            </a:stretch>
          </a:blipFill>
        </p:spPr>
        <p:txBody>
          <a:bodyPr/>
          <a:lstStyle/>
          <a:p>
            <a:pPr lvl="0"/>
            <a:r>
              <a:rPr lang="en-US" dirty="0"/>
              <a:t> </a:t>
            </a:r>
          </a:p>
        </p:txBody>
      </p:sp>
    </p:spTree>
    <p:extLst>
      <p:ext uri="{BB962C8B-B14F-4D97-AF65-F5344CB8AC3E}">
        <p14:creationId xmlns:p14="http://schemas.microsoft.com/office/powerpoint/2010/main" val="28485936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Featured Left Image Dark">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899C0-31FF-6305-62A7-EA125F26EF4E}"/>
              </a:ext>
            </a:extLst>
          </p:cNvPr>
          <p:cNvSpPr>
            <a:spLocks noGrp="1"/>
          </p:cNvSpPr>
          <p:nvPr>
            <p:ph type="title"/>
          </p:nvPr>
        </p:nvSpPr>
        <p:spPr>
          <a:xfrm>
            <a:off x="7138300" y="2310736"/>
            <a:ext cx="4292415" cy="2236527"/>
          </a:xfrm>
        </p:spPr>
        <p:txBody>
          <a:bodyPr anchor="ctr">
            <a:normAutofit/>
          </a:bodyPr>
          <a:lstStyle>
            <a:lvl1pPr algn="ctr">
              <a:defRPr sz="4000"/>
            </a:lvl1pPr>
          </a:lstStyle>
          <a:p>
            <a:r>
              <a:rPr lang="en-US" dirty="0"/>
              <a:t>Click to edit Master title style</a:t>
            </a:r>
          </a:p>
        </p:txBody>
      </p:sp>
      <p:sp>
        <p:nvSpPr>
          <p:cNvPr id="3" name="Picture Placeholder 2">
            <a:extLst>
              <a:ext uri="{FF2B5EF4-FFF2-40B4-BE49-F238E27FC236}">
                <a16:creationId xmlns:a16="http://schemas.microsoft.com/office/drawing/2014/main" id="{A33F2507-2A33-53E2-CA94-31181D767641}"/>
              </a:ext>
            </a:extLst>
          </p:cNvPr>
          <p:cNvSpPr>
            <a:spLocks noGrp="1"/>
          </p:cNvSpPr>
          <p:nvPr>
            <p:ph type="pic" idx="1"/>
          </p:nvPr>
        </p:nvSpPr>
        <p:spPr>
          <a:xfrm>
            <a:off x="8708" y="0"/>
            <a:ext cx="6566263" cy="6858000"/>
          </a:xfrm>
          <a:solidFill>
            <a:schemeClr val="tx2">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Date Placeholder 4">
            <a:extLst>
              <a:ext uri="{FF2B5EF4-FFF2-40B4-BE49-F238E27FC236}">
                <a16:creationId xmlns:a16="http://schemas.microsoft.com/office/drawing/2014/main" id="{AC62AD0A-3AA6-A2FA-BE51-16C379209B70}"/>
              </a:ext>
            </a:extLst>
          </p:cNvPr>
          <p:cNvSpPr>
            <a:spLocks noGrp="1"/>
          </p:cNvSpPr>
          <p:nvPr>
            <p:ph type="dt" sz="half" idx="10"/>
          </p:nvPr>
        </p:nvSpPr>
        <p:spPr/>
        <p:txBody>
          <a:bodyPr/>
          <a:lstStyle/>
          <a:p>
            <a:fld id="{2A478F3C-6ACF-144A-8231-95C50DD6559E}" type="datetime1">
              <a:rPr lang="en-US" smtClean="0"/>
              <a:t>4/14/26</a:t>
            </a:fld>
            <a:endParaRPr lang="en-US"/>
          </a:p>
        </p:txBody>
      </p:sp>
      <p:sp>
        <p:nvSpPr>
          <p:cNvPr id="6" name="Footer Placeholder 5">
            <a:extLst>
              <a:ext uri="{FF2B5EF4-FFF2-40B4-BE49-F238E27FC236}">
                <a16:creationId xmlns:a16="http://schemas.microsoft.com/office/drawing/2014/main" id="{2C226473-6CB9-67B9-19A4-F9EE2C9BAC63}"/>
              </a:ext>
            </a:extLst>
          </p:cNvPr>
          <p:cNvSpPr>
            <a:spLocks noGrp="1"/>
          </p:cNvSpPr>
          <p:nvPr>
            <p:ph type="ftr" sz="quarter" idx="11"/>
          </p:nvPr>
        </p:nvSpPr>
        <p:spPr/>
        <p:txBody>
          <a:bodyPr/>
          <a:lstStyle/>
          <a:p>
            <a:r>
              <a:rPr lang="en-US"/>
              <a:t>Integral Care - CONFIDENTIAL</a:t>
            </a:r>
          </a:p>
        </p:txBody>
      </p:sp>
      <p:sp>
        <p:nvSpPr>
          <p:cNvPr id="7" name="Slide Number Placeholder 6">
            <a:extLst>
              <a:ext uri="{FF2B5EF4-FFF2-40B4-BE49-F238E27FC236}">
                <a16:creationId xmlns:a16="http://schemas.microsoft.com/office/drawing/2014/main" id="{AB1B82A4-4C4B-067C-3C89-E52A42408AC6}"/>
              </a:ext>
            </a:extLst>
          </p:cNvPr>
          <p:cNvSpPr>
            <a:spLocks noGrp="1"/>
          </p:cNvSpPr>
          <p:nvPr>
            <p:ph type="sldNum" sz="quarter" idx="12"/>
          </p:nvPr>
        </p:nvSpPr>
        <p:spPr/>
        <p:txBody>
          <a:bodyPr/>
          <a:lstStyle/>
          <a:p>
            <a:fld id="{1992C110-431D-944C-AF63-8315F9BDBACE}" type="slidenum">
              <a:rPr lang="en-US" smtClean="0"/>
              <a:t>‹#›</a:t>
            </a:fld>
            <a:endParaRPr lang="en-US"/>
          </a:p>
        </p:txBody>
      </p:sp>
      <p:sp>
        <p:nvSpPr>
          <p:cNvPr id="15" name="Text Placeholder 9">
            <a:extLst>
              <a:ext uri="{FF2B5EF4-FFF2-40B4-BE49-F238E27FC236}">
                <a16:creationId xmlns:a16="http://schemas.microsoft.com/office/drawing/2014/main" id="{525BCE0C-4696-5B84-F153-E484FC18EA91}"/>
              </a:ext>
            </a:extLst>
          </p:cNvPr>
          <p:cNvSpPr>
            <a:spLocks noGrp="1"/>
          </p:cNvSpPr>
          <p:nvPr>
            <p:ph type="body" sz="quarter" idx="13" hasCustomPrompt="1"/>
          </p:nvPr>
        </p:nvSpPr>
        <p:spPr>
          <a:xfrm flipH="1">
            <a:off x="32804" y="5374849"/>
            <a:ext cx="4549221" cy="797351"/>
          </a:xfrm>
          <a:blipFill>
            <a:blip>
              <a:extLst>
                <a:ext uri="{96DAC541-7B7A-43D3-8B79-37D633B846F1}">
                  <asvg:svgBlip xmlns:asvg="http://schemas.microsoft.com/office/drawing/2016/SVG/main" r:embed="rId2"/>
                </a:ext>
              </a:extLst>
            </a:blip>
            <a:stretch>
              <a:fillRect/>
            </a:stretch>
          </a:blipFill>
        </p:spPr>
        <p:txBody>
          <a:bodyPr/>
          <a:lstStyle/>
          <a:p>
            <a:pPr lvl="0"/>
            <a:r>
              <a:rPr lang="en-US" dirty="0"/>
              <a:t> </a:t>
            </a:r>
          </a:p>
        </p:txBody>
      </p:sp>
    </p:spTree>
    <p:extLst>
      <p:ext uri="{BB962C8B-B14F-4D97-AF65-F5344CB8AC3E}">
        <p14:creationId xmlns:p14="http://schemas.microsoft.com/office/powerpoint/2010/main" val="1490862282"/>
      </p:ext>
    </p:extLst>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Featured Left Image Accent">
    <p:bg>
      <p:bgPr>
        <a:solidFill>
          <a:schemeClr val="accent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33F2507-2A33-53E2-CA94-31181D767641}"/>
              </a:ext>
            </a:extLst>
          </p:cNvPr>
          <p:cNvSpPr>
            <a:spLocks noGrp="1"/>
          </p:cNvSpPr>
          <p:nvPr>
            <p:ph type="pic" idx="1"/>
          </p:nvPr>
        </p:nvSpPr>
        <p:spPr>
          <a:xfrm>
            <a:off x="8708" y="0"/>
            <a:ext cx="6566263" cy="6858000"/>
          </a:xfrm>
          <a:solidFill>
            <a:schemeClr val="tx2">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Date Placeholder 4">
            <a:extLst>
              <a:ext uri="{FF2B5EF4-FFF2-40B4-BE49-F238E27FC236}">
                <a16:creationId xmlns:a16="http://schemas.microsoft.com/office/drawing/2014/main" id="{AC62AD0A-3AA6-A2FA-BE51-16C379209B70}"/>
              </a:ext>
            </a:extLst>
          </p:cNvPr>
          <p:cNvSpPr>
            <a:spLocks noGrp="1"/>
          </p:cNvSpPr>
          <p:nvPr>
            <p:ph type="dt" sz="half" idx="10"/>
          </p:nvPr>
        </p:nvSpPr>
        <p:spPr/>
        <p:txBody>
          <a:bodyPr/>
          <a:lstStyle/>
          <a:p>
            <a:fld id="{2A478F3C-6ACF-144A-8231-95C50DD6559E}" type="datetime1">
              <a:rPr lang="en-US" smtClean="0"/>
              <a:t>4/14/26</a:t>
            </a:fld>
            <a:endParaRPr lang="en-US"/>
          </a:p>
        </p:txBody>
      </p:sp>
      <p:sp>
        <p:nvSpPr>
          <p:cNvPr id="6" name="Footer Placeholder 5">
            <a:extLst>
              <a:ext uri="{FF2B5EF4-FFF2-40B4-BE49-F238E27FC236}">
                <a16:creationId xmlns:a16="http://schemas.microsoft.com/office/drawing/2014/main" id="{2C226473-6CB9-67B9-19A4-F9EE2C9BAC63}"/>
              </a:ext>
            </a:extLst>
          </p:cNvPr>
          <p:cNvSpPr>
            <a:spLocks noGrp="1"/>
          </p:cNvSpPr>
          <p:nvPr>
            <p:ph type="ftr" sz="quarter" idx="11"/>
          </p:nvPr>
        </p:nvSpPr>
        <p:spPr/>
        <p:txBody>
          <a:bodyPr/>
          <a:lstStyle/>
          <a:p>
            <a:r>
              <a:rPr lang="en-US"/>
              <a:t>Integral Care - CONFIDENTIAL</a:t>
            </a:r>
          </a:p>
        </p:txBody>
      </p:sp>
      <p:sp>
        <p:nvSpPr>
          <p:cNvPr id="7" name="Slide Number Placeholder 6">
            <a:extLst>
              <a:ext uri="{FF2B5EF4-FFF2-40B4-BE49-F238E27FC236}">
                <a16:creationId xmlns:a16="http://schemas.microsoft.com/office/drawing/2014/main" id="{AB1B82A4-4C4B-067C-3C89-E52A42408AC6}"/>
              </a:ext>
            </a:extLst>
          </p:cNvPr>
          <p:cNvSpPr>
            <a:spLocks noGrp="1"/>
          </p:cNvSpPr>
          <p:nvPr>
            <p:ph type="sldNum" sz="quarter" idx="12"/>
          </p:nvPr>
        </p:nvSpPr>
        <p:spPr/>
        <p:txBody>
          <a:bodyPr/>
          <a:lstStyle/>
          <a:p>
            <a:fld id="{1992C110-431D-944C-AF63-8315F9BDBACE}" type="slidenum">
              <a:rPr lang="en-US" smtClean="0"/>
              <a:t>‹#›</a:t>
            </a:fld>
            <a:endParaRPr lang="en-US"/>
          </a:p>
        </p:txBody>
      </p:sp>
      <p:sp>
        <p:nvSpPr>
          <p:cNvPr id="9" name="Title 1">
            <a:extLst>
              <a:ext uri="{FF2B5EF4-FFF2-40B4-BE49-F238E27FC236}">
                <a16:creationId xmlns:a16="http://schemas.microsoft.com/office/drawing/2014/main" id="{F3C0FE2C-AAC3-0F49-A1C6-1662A7A767ED}"/>
              </a:ext>
            </a:extLst>
          </p:cNvPr>
          <p:cNvSpPr>
            <a:spLocks noGrp="1"/>
          </p:cNvSpPr>
          <p:nvPr>
            <p:ph type="title"/>
          </p:nvPr>
        </p:nvSpPr>
        <p:spPr>
          <a:xfrm>
            <a:off x="7138300" y="2372151"/>
            <a:ext cx="4292415" cy="2113697"/>
          </a:xfrm>
        </p:spPr>
        <p:txBody>
          <a:bodyPr anchor="ctr">
            <a:normAutofit/>
          </a:bodyPr>
          <a:lstStyle>
            <a:lvl1pPr algn="ctr">
              <a:defRPr sz="4000"/>
            </a:lvl1pPr>
          </a:lstStyle>
          <a:p>
            <a:r>
              <a:rPr lang="en-US" dirty="0"/>
              <a:t>Click to edit Master title style</a:t>
            </a:r>
          </a:p>
        </p:txBody>
      </p:sp>
      <p:sp>
        <p:nvSpPr>
          <p:cNvPr id="11" name="Text Placeholder 9">
            <a:extLst>
              <a:ext uri="{FF2B5EF4-FFF2-40B4-BE49-F238E27FC236}">
                <a16:creationId xmlns:a16="http://schemas.microsoft.com/office/drawing/2014/main" id="{1E79B0EF-D00A-638A-A281-E73B90C25646}"/>
              </a:ext>
            </a:extLst>
          </p:cNvPr>
          <p:cNvSpPr>
            <a:spLocks noGrp="1"/>
          </p:cNvSpPr>
          <p:nvPr>
            <p:ph type="body" sz="quarter" idx="13" hasCustomPrompt="1"/>
          </p:nvPr>
        </p:nvSpPr>
        <p:spPr>
          <a:xfrm flipH="1">
            <a:off x="32804" y="5374849"/>
            <a:ext cx="4549221" cy="797351"/>
          </a:xfrm>
          <a:blipFill>
            <a:blip>
              <a:extLst>
                <a:ext uri="{96DAC541-7B7A-43D3-8B79-37D633B846F1}">
                  <asvg:svgBlip xmlns:asvg="http://schemas.microsoft.com/office/drawing/2016/SVG/main" r:embed="rId2"/>
                </a:ext>
              </a:extLst>
            </a:blip>
            <a:stretch>
              <a:fillRect/>
            </a:stretch>
          </a:blipFill>
        </p:spPr>
        <p:txBody>
          <a:bodyPr/>
          <a:lstStyle/>
          <a:p>
            <a:pPr lvl="0"/>
            <a:r>
              <a:rPr lang="en-US" dirty="0"/>
              <a:t> </a:t>
            </a:r>
          </a:p>
        </p:txBody>
      </p:sp>
    </p:spTree>
    <p:extLst>
      <p:ext uri="{BB962C8B-B14F-4D97-AF65-F5344CB8AC3E}">
        <p14:creationId xmlns:p14="http://schemas.microsoft.com/office/powerpoint/2010/main" val="1005799027"/>
      </p:ext>
    </p:extLst>
  </p:cSld>
  <p:clrMapOvr>
    <a:overrideClrMapping bg1="dk1" tx1="lt1" bg2="dk2" tx2="lt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Featured Left Image Accent 2">
    <p:bg>
      <p:bgPr>
        <a:solidFill>
          <a:schemeClr val="accent5"/>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33F2507-2A33-53E2-CA94-31181D767641}"/>
              </a:ext>
            </a:extLst>
          </p:cNvPr>
          <p:cNvSpPr>
            <a:spLocks noGrp="1"/>
          </p:cNvSpPr>
          <p:nvPr>
            <p:ph type="pic" idx="1"/>
          </p:nvPr>
        </p:nvSpPr>
        <p:spPr>
          <a:xfrm>
            <a:off x="8708" y="0"/>
            <a:ext cx="6566263" cy="6858000"/>
          </a:xfrm>
          <a:solidFill>
            <a:schemeClr val="tx2">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Date Placeholder 4">
            <a:extLst>
              <a:ext uri="{FF2B5EF4-FFF2-40B4-BE49-F238E27FC236}">
                <a16:creationId xmlns:a16="http://schemas.microsoft.com/office/drawing/2014/main" id="{AC62AD0A-3AA6-A2FA-BE51-16C379209B70}"/>
              </a:ext>
            </a:extLst>
          </p:cNvPr>
          <p:cNvSpPr>
            <a:spLocks noGrp="1"/>
          </p:cNvSpPr>
          <p:nvPr>
            <p:ph type="dt" sz="half" idx="10"/>
          </p:nvPr>
        </p:nvSpPr>
        <p:spPr/>
        <p:txBody>
          <a:bodyPr/>
          <a:lstStyle/>
          <a:p>
            <a:fld id="{2A478F3C-6ACF-144A-8231-95C50DD6559E}" type="datetime1">
              <a:rPr lang="en-US" smtClean="0"/>
              <a:t>4/16/26</a:t>
            </a:fld>
            <a:endParaRPr lang="en-US"/>
          </a:p>
        </p:txBody>
      </p:sp>
      <p:sp>
        <p:nvSpPr>
          <p:cNvPr id="6" name="Footer Placeholder 5">
            <a:extLst>
              <a:ext uri="{FF2B5EF4-FFF2-40B4-BE49-F238E27FC236}">
                <a16:creationId xmlns:a16="http://schemas.microsoft.com/office/drawing/2014/main" id="{2C226473-6CB9-67B9-19A4-F9EE2C9BAC63}"/>
              </a:ext>
            </a:extLst>
          </p:cNvPr>
          <p:cNvSpPr>
            <a:spLocks noGrp="1"/>
          </p:cNvSpPr>
          <p:nvPr>
            <p:ph type="ftr" sz="quarter" idx="11"/>
          </p:nvPr>
        </p:nvSpPr>
        <p:spPr/>
        <p:txBody>
          <a:bodyPr/>
          <a:lstStyle/>
          <a:p>
            <a:r>
              <a:rPr lang="en-US"/>
              <a:t>Integral Care - CONFIDENTIAL</a:t>
            </a:r>
          </a:p>
        </p:txBody>
      </p:sp>
      <p:sp>
        <p:nvSpPr>
          <p:cNvPr id="7" name="Slide Number Placeholder 6">
            <a:extLst>
              <a:ext uri="{FF2B5EF4-FFF2-40B4-BE49-F238E27FC236}">
                <a16:creationId xmlns:a16="http://schemas.microsoft.com/office/drawing/2014/main" id="{AB1B82A4-4C4B-067C-3C89-E52A42408AC6}"/>
              </a:ext>
            </a:extLst>
          </p:cNvPr>
          <p:cNvSpPr>
            <a:spLocks noGrp="1"/>
          </p:cNvSpPr>
          <p:nvPr>
            <p:ph type="sldNum" sz="quarter" idx="12"/>
          </p:nvPr>
        </p:nvSpPr>
        <p:spPr/>
        <p:txBody>
          <a:bodyPr/>
          <a:lstStyle/>
          <a:p>
            <a:fld id="{1992C110-431D-944C-AF63-8315F9BDBACE}" type="slidenum">
              <a:rPr lang="en-US" smtClean="0"/>
              <a:t>‹#›</a:t>
            </a:fld>
            <a:endParaRPr lang="en-US"/>
          </a:p>
        </p:txBody>
      </p:sp>
      <p:sp>
        <p:nvSpPr>
          <p:cNvPr id="9" name="Title 1">
            <a:extLst>
              <a:ext uri="{FF2B5EF4-FFF2-40B4-BE49-F238E27FC236}">
                <a16:creationId xmlns:a16="http://schemas.microsoft.com/office/drawing/2014/main" id="{F3C0FE2C-AAC3-0F49-A1C6-1662A7A767ED}"/>
              </a:ext>
            </a:extLst>
          </p:cNvPr>
          <p:cNvSpPr>
            <a:spLocks noGrp="1"/>
          </p:cNvSpPr>
          <p:nvPr>
            <p:ph type="title"/>
          </p:nvPr>
        </p:nvSpPr>
        <p:spPr>
          <a:xfrm>
            <a:off x="7138300" y="2372151"/>
            <a:ext cx="4292415" cy="2113697"/>
          </a:xfrm>
        </p:spPr>
        <p:txBody>
          <a:bodyPr anchor="ctr">
            <a:normAutofit/>
          </a:bodyPr>
          <a:lstStyle>
            <a:lvl1pPr algn="ctr">
              <a:defRPr sz="4000"/>
            </a:lvl1pPr>
          </a:lstStyle>
          <a:p>
            <a:r>
              <a:rPr lang="en-US" dirty="0"/>
              <a:t>Click to edit Master title style</a:t>
            </a:r>
          </a:p>
        </p:txBody>
      </p:sp>
      <p:sp>
        <p:nvSpPr>
          <p:cNvPr id="11" name="Text Placeholder 9">
            <a:extLst>
              <a:ext uri="{FF2B5EF4-FFF2-40B4-BE49-F238E27FC236}">
                <a16:creationId xmlns:a16="http://schemas.microsoft.com/office/drawing/2014/main" id="{1E79B0EF-D00A-638A-A281-E73B90C25646}"/>
              </a:ext>
            </a:extLst>
          </p:cNvPr>
          <p:cNvSpPr>
            <a:spLocks noGrp="1"/>
          </p:cNvSpPr>
          <p:nvPr>
            <p:ph type="body" sz="quarter" idx="13" hasCustomPrompt="1"/>
          </p:nvPr>
        </p:nvSpPr>
        <p:spPr>
          <a:xfrm flipH="1">
            <a:off x="32804" y="5374849"/>
            <a:ext cx="4549221" cy="797351"/>
          </a:xfrm>
          <a:blipFill>
            <a:blip>
              <a:extLst>
                <a:ext uri="{96DAC541-7B7A-43D3-8B79-37D633B846F1}">
                  <asvg:svgBlip xmlns:asvg="http://schemas.microsoft.com/office/drawing/2016/SVG/main" r:embed="rId2"/>
                </a:ext>
              </a:extLst>
            </a:blip>
            <a:stretch>
              <a:fillRect/>
            </a:stretch>
          </a:blipFill>
        </p:spPr>
        <p:txBody>
          <a:bodyPr/>
          <a:lstStyle/>
          <a:p>
            <a:pPr lvl="0"/>
            <a:r>
              <a:rPr lang="en-US" dirty="0"/>
              <a:t> </a:t>
            </a:r>
          </a:p>
        </p:txBody>
      </p:sp>
    </p:spTree>
    <p:extLst>
      <p:ext uri="{BB962C8B-B14F-4D97-AF65-F5344CB8AC3E}">
        <p14:creationId xmlns:p14="http://schemas.microsoft.com/office/powerpoint/2010/main" val="145404214"/>
      </p:ext>
    </p:extLst>
  </p:cSld>
  <p:clrMapOvr>
    <a:overrideClrMapping bg1="dk1" tx1="lt1" bg2="dk2" tx2="lt2" accent1="accent1" accent2="accent2" accent3="accent3" accent4="accent4" accent5="accent5" accent6="accent6" hlink="hlink" folHlink="folHlink"/>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Featured Right Image">
    <p:spTree>
      <p:nvGrpSpPr>
        <p:cNvPr id="1" name=""/>
        <p:cNvGrpSpPr/>
        <p:nvPr/>
      </p:nvGrpSpPr>
      <p:grpSpPr>
        <a:xfrm>
          <a:off x="0" y="0"/>
          <a:ext cx="0" cy="0"/>
          <a:chOff x="0" y="0"/>
          <a:chExt cx="0" cy="0"/>
        </a:xfrm>
      </p:grpSpPr>
      <p:sp useBgFill="1">
        <p:nvSpPr>
          <p:cNvPr id="2" name="Title 1">
            <a:extLst>
              <a:ext uri="{FF2B5EF4-FFF2-40B4-BE49-F238E27FC236}">
                <a16:creationId xmlns:a16="http://schemas.microsoft.com/office/drawing/2014/main" id="{DC3899C0-31FF-6305-62A7-EA125F26EF4E}"/>
              </a:ext>
            </a:extLst>
          </p:cNvPr>
          <p:cNvSpPr>
            <a:spLocks noGrp="1"/>
          </p:cNvSpPr>
          <p:nvPr>
            <p:ph type="title"/>
          </p:nvPr>
        </p:nvSpPr>
        <p:spPr>
          <a:xfrm>
            <a:off x="625848" y="2358503"/>
            <a:ext cx="4292415" cy="2140993"/>
          </a:xfrm>
        </p:spPr>
        <p:txBody>
          <a:bodyPr anchor="ctr">
            <a:normAutofit/>
          </a:bodyPr>
          <a:lstStyle>
            <a:lvl1pPr algn="ctr">
              <a:defRPr sz="4000"/>
            </a:lvl1pPr>
          </a:lstStyle>
          <a:p>
            <a:r>
              <a:rPr lang="en-US" dirty="0"/>
              <a:t>Click to edit Master title style</a:t>
            </a:r>
          </a:p>
        </p:txBody>
      </p:sp>
      <p:sp>
        <p:nvSpPr>
          <p:cNvPr id="3" name="Picture Placeholder 2">
            <a:extLst>
              <a:ext uri="{FF2B5EF4-FFF2-40B4-BE49-F238E27FC236}">
                <a16:creationId xmlns:a16="http://schemas.microsoft.com/office/drawing/2014/main" id="{A33F2507-2A33-53E2-CA94-31181D767641}"/>
              </a:ext>
            </a:extLst>
          </p:cNvPr>
          <p:cNvSpPr>
            <a:spLocks noGrp="1"/>
          </p:cNvSpPr>
          <p:nvPr>
            <p:ph type="pic" idx="1"/>
          </p:nvPr>
        </p:nvSpPr>
        <p:spPr>
          <a:xfrm>
            <a:off x="5625737" y="0"/>
            <a:ext cx="6566263" cy="6858000"/>
          </a:xfrm>
          <a:solidFill>
            <a:schemeClr val="bg2">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Date Placeholder 4">
            <a:extLst>
              <a:ext uri="{FF2B5EF4-FFF2-40B4-BE49-F238E27FC236}">
                <a16:creationId xmlns:a16="http://schemas.microsoft.com/office/drawing/2014/main" id="{AC62AD0A-3AA6-A2FA-BE51-16C379209B70}"/>
              </a:ext>
            </a:extLst>
          </p:cNvPr>
          <p:cNvSpPr>
            <a:spLocks noGrp="1"/>
          </p:cNvSpPr>
          <p:nvPr>
            <p:ph type="dt" sz="half" idx="10"/>
          </p:nvPr>
        </p:nvSpPr>
        <p:spPr/>
        <p:txBody>
          <a:bodyPr/>
          <a:lstStyle/>
          <a:p>
            <a:fld id="{66CA0228-C8D2-A145-BA43-FC935200894C}" type="datetime1">
              <a:rPr lang="en-US" smtClean="0"/>
              <a:t>4/14/26</a:t>
            </a:fld>
            <a:endParaRPr lang="en-US"/>
          </a:p>
        </p:txBody>
      </p:sp>
      <p:sp>
        <p:nvSpPr>
          <p:cNvPr id="6" name="Footer Placeholder 5">
            <a:extLst>
              <a:ext uri="{FF2B5EF4-FFF2-40B4-BE49-F238E27FC236}">
                <a16:creationId xmlns:a16="http://schemas.microsoft.com/office/drawing/2014/main" id="{2C226473-6CB9-67B9-19A4-F9EE2C9BAC63}"/>
              </a:ext>
            </a:extLst>
          </p:cNvPr>
          <p:cNvSpPr>
            <a:spLocks noGrp="1"/>
          </p:cNvSpPr>
          <p:nvPr>
            <p:ph type="ftr" sz="quarter" idx="11"/>
          </p:nvPr>
        </p:nvSpPr>
        <p:spPr/>
        <p:txBody>
          <a:bodyPr/>
          <a:lstStyle/>
          <a:p>
            <a:r>
              <a:rPr lang="en-US"/>
              <a:t>Integral Care - CONFIDENTIAL</a:t>
            </a:r>
          </a:p>
        </p:txBody>
      </p:sp>
      <p:sp>
        <p:nvSpPr>
          <p:cNvPr id="7" name="Slide Number Placeholder 6">
            <a:extLst>
              <a:ext uri="{FF2B5EF4-FFF2-40B4-BE49-F238E27FC236}">
                <a16:creationId xmlns:a16="http://schemas.microsoft.com/office/drawing/2014/main" id="{AB1B82A4-4C4B-067C-3C89-E52A42408AC6}"/>
              </a:ext>
            </a:extLst>
          </p:cNvPr>
          <p:cNvSpPr>
            <a:spLocks noGrp="1"/>
          </p:cNvSpPr>
          <p:nvPr>
            <p:ph type="sldNum" sz="quarter" idx="12"/>
          </p:nvPr>
        </p:nvSpPr>
        <p:spPr/>
        <p:txBody>
          <a:bodyPr/>
          <a:lstStyle/>
          <a:p>
            <a:fld id="{1992C110-431D-944C-AF63-8315F9BDBACE}" type="slidenum">
              <a:rPr lang="en-US" smtClean="0"/>
              <a:t>‹#›</a:t>
            </a:fld>
            <a:endParaRPr lang="en-US"/>
          </a:p>
        </p:txBody>
      </p:sp>
      <p:sp>
        <p:nvSpPr>
          <p:cNvPr id="10" name="Text Placeholder 9">
            <a:extLst>
              <a:ext uri="{FF2B5EF4-FFF2-40B4-BE49-F238E27FC236}">
                <a16:creationId xmlns:a16="http://schemas.microsoft.com/office/drawing/2014/main" id="{FCCB9E97-A651-E3F0-D79C-FFE3245B4D70}"/>
              </a:ext>
            </a:extLst>
          </p:cNvPr>
          <p:cNvSpPr>
            <a:spLocks noGrp="1"/>
          </p:cNvSpPr>
          <p:nvPr>
            <p:ph type="body" sz="quarter" idx="13" hasCustomPrompt="1"/>
          </p:nvPr>
        </p:nvSpPr>
        <p:spPr>
          <a:xfrm>
            <a:off x="7642779" y="5374849"/>
            <a:ext cx="4549221" cy="797351"/>
          </a:xfrm>
          <a:blipFill>
            <a:blip>
              <a:extLst>
                <a:ext uri="{96DAC541-7B7A-43D3-8B79-37D633B846F1}">
                  <asvg:svgBlip xmlns:asvg="http://schemas.microsoft.com/office/drawing/2016/SVG/main" r:embed="rId2"/>
                </a:ext>
              </a:extLst>
            </a:blip>
            <a:stretch>
              <a:fillRect/>
            </a:stretch>
          </a:blipFill>
        </p:spPr>
        <p:txBody>
          <a:bodyPr/>
          <a:lstStyle/>
          <a:p>
            <a:pPr lvl="0"/>
            <a:r>
              <a:rPr lang="en-US" dirty="0"/>
              <a:t> </a:t>
            </a:r>
          </a:p>
        </p:txBody>
      </p:sp>
    </p:spTree>
    <p:extLst>
      <p:ext uri="{BB962C8B-B14F-4D97-AF65-F5344CB8AC3E}">
        <p14:creationId xmlns:p14="http://schemas.microsoft.com/office/powerpoint/2010/main" val="81909486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Featured Right Image Dark">
    <p:bg>
      <p:bgRef idx="1001">
        <a:schemeClr val="bg2"/>
      </p:bgRef>
    </p:bg>
    <p:spTree>
      <p:nvGrpSpPr>
        <p:cNvPr id="1" name=""/>
        <p:cNvGrpSpPr/>
        <p:nvPr/>
      </p:nvGrpSpPr>
      <p:grpSpPr>
        <a:xfrm>
          <a:off x="0" y="0"/>
          <a:ext cx="0" cy="0"/>
          <a:chOff x="0" y="0"/>
          <a:chExt cx="0" cy="0"/>
        </a:xfrm>
      </p:grpSpPr>
      <p:sp useBgFill="1">
        <p:nvSpPr>
          <p:cNvPr id="2" name="Title 1">
            <a:extLst>
              <a:ext uri="{FF2B5EF4-FFF2-40B4-BE49-F238E27FC236}">
                <a16:creationId xmlns:a16="http://schemas.microsoft.com/office/drawing/2014/main" id="{DC3899C0-31FF-6305-62A7-EA125F26EF4E}"/>
              </a:ext>
            </a:extLst>
          </p:cNvPr>
          <p:cNvSpPr>
            <a:spLocks noGrp="1"/>
          </p:cNvSpPr>
          <p:nvPr>
            <p:ph type="title"/>
          </p:nvPr>
        </p:nvSpPr>
        <p:spPr>
          <a:xfrm>
            <a:off x="762326" y="2419918"/>
            <a:ext cx="4292415" cy="2018163"/>
          </a:xfrm>
        </p:spPr>
        <p:txBody>
          <a:bodyPr anchor="ctr">
            <a:normAutofit/>
          </a:bodyPr>
          <a:lstStyle>
            <a:lvl1pPr algn="ctr">
              <a:defRPr sz="4000"/>
            </a:lvl1pPr>
          </a:lstStyle>
          <a:p>
            <a:r>
              <a:rPr lang="en-US" dirty="0"/>
              <a:t>Click to edit Master title style</a:t>
            </a:r>
          </a:p>
        </p:txBody>
      </p:sp>
      <p:sp>
        <p:nvSpPr>
          <p:cNvPr id="3" name="Picture Placeholder 2">
            <a:extLst>
              <a:ext uri="{FF2B5EF4-FFF2-40B4-BE49-F238E27FC236}">
                <a16:creationId xmlns:a16="http://schemas.microsoft.com/office/drawing/2014/main" id="{A33F2507-2A33-53E2-CA94-31181D767641}"/>
              </a:ext>
            </a:extLst>
          </p:cNvPr>
          <p:cNvSpPr>
            <a:spLocks noGrp="1"/>
          </p:cNvSpPr>
          <p:nvPr>
            <p:ph type="pic" idx="1"/>
          </p:nvPr>
        </p:nvSpPr>
        <p:spPr>
          <a:xfrm>
            <a:off x="5625737" y="0"/>
            <a:ext cx="6566263" cy="6858000"/>
          </a:xfrm>
          <a:solidFill>
            <a:schemeClr val="tx2">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Date Placeholder 4">
            <a:extLst>
              <a:ext uri="{FF2B5EF4-FFF2-40B4-BE49-F238E27FC236}">
                <a16:creationId xmlns:a16="http://schemas.microsoft.com/office/drawing/2014/main" id="{AC62AD0A-3AA6-A2FA-BE51-16C379209B70}"/>
              </a:ext>
            </a:extLst>
          </p:cNvPr>
          <p:cNvSpPr>
            <a:spLocks noGrp="1"/>
          </p:cNvSpPr>
          <p:nvPr>
            <p:ph type="dt" sz="half" idx="10"/>
          </p:nvPr>
        </p:nvSpPr>
        <p:spPr/>
        <p:txBody>
          <a:bodyPr/>
          <a:lstStyle/>
          <a:p>
            <a:fld id="{F7DEE6EF-7786-A149-9520-28E66C38A585}" type="datetime1">
              <a:rPr lang="en-US" smtClean="0"/>
              <a:t>4/14/26</a:t>
            </a:fld>
            <a:endParaRPr lang="en-US"/>
          </a:p>
        </p:txBody>
      </p:sp>
      <p:sp>
        <p:nvSpPr>
          <p:cNvPr id="6" name="Footer Placeholder 5">
            <a:extLst>
              <a:ext uri="{FF2B5EF4-FFF2-40B4-BE49-F238E27FC236}">
                <a16:creationId xmlns:a16="http://schemas.microsoft.com/office/drawing/2014/main" id="{2C226473-6CB9-67B9-19A4-F9EE2C9BAC63}"/>
              </a:ext>
            </a:extLst>
          </p:cNvPr>
          <p:cNvSpPr>
            <a:spLocks noGrp="1"/>
          </p:cNvSpPr>
          <p:nvPr>
            <p:ph type="ftr" sz="quarter" idx="11"/>
          </p:nvPr>
        </p:nvSpPr>
        <p:spPr/>
        <p:txBody>
          <a:bodyPr/>
          <a:lstStyle>
            <a:lvl1pPr>
              <a:defRPr>
                <a:solidFill>
                  <a:schemeClr val="tx2">
                    <a:lumMod val="85000"/>
                  </a:schemeClr>
                </a:solidFill>
              </a:defRPr>
            </a:lvl1pPr>
          </a:lstStyle>
          <a:p>
            <a:r>
              <a:rPr lang="en-US" dirty="0"/>
              <a:t>Integral Care - CONFIDENTIAL</a:t>
            </a:r>
            <a:endParaRPr lang="en-US" dirty="0">
              <a:solidFill>
                <a:schemeClr val="tx2">
                  <a:lumMod val="85000"/>
                </a:schemeClr>
              </a:solidFill>
            </a:endParaRPr>
          </a:p>
        </p:txBody>
      </p:sp>
      <p:sp>
        <p:nvSpPr>
          <p:cNvPr id="7" name="Slide Number Placeholder 6">
            <a:extLst>
              <a:ext uri="{FF2B5EF4-FFF2-40B4-BE49-F238E27FC236}">
                <a16:creationId xmlns:a16="http://schemas.microsoft.com/office/drawing/2014/main" id="{AB1B82A4-4C4B-067C-3C89-E52A42408AC6}"/>
              </a:ext>
            </a:extLst>
          </p:cNvPr>
          <p:cNvSpPr>
            <a:spLocks noGrp="1"/>
          </p:cNvSpPr>
          <p:nvPr>
            <p:ph type="sldNum" sz="quarter" idx="12"/>
          </p:nvPr>
        </p:nvSpPr>
        <p:spPr/>
        <p:txBody>
          <a:bodyPr/>
          <a:lstStyle/>
          <a:p>
            <a:fld id="{1992C110-431D-944C-AF63-8315F9BDBACE}" type="slidenum">
              <a:rPr lang="en-US" smtClean="0"/>
              <a:t>‹#›</a:t>
            </a:fld>
            <a:endParaRPr lang="en-US"/>
          </a:p>
        </p:txBody>
      </p:sp>
      <p:sp>
        <p:nvSpPr>
          <p:cNvPr id="9" name="Text Placeholder 9">
            <a:extLst>
              <a:ext uri="{FF2B5EF4-FFF2-40B4-BE49-F238E27FC236}">
                <a16:creationId xmlns:a16="http://schemas.microsoft.com/office/drawing/2014/main" id="{D18ADFFF-0263-2BF7-AE16-8BE7C1932AE3}"/>
              </a:ext>
            </a:extLst>
          </p:cNvPr>
          <p:cNvSpPr>
            <a:spLocks noGrp="1"/>
          </p:cNvSpPr>
          <p:nvPr>
            <p:ph type="body" sz="quarter" idx="13" hasCustomPrompt="1"/>
          </p:nvPr>
        </p:nvSpPr>
        <p:spPr>
          <a:xfrm>
            <a:off x="7642779" y="5374849"/>
            <a:ext cx="4549221" cy="797351"/>
          </a:xfrm>
          <a:blipFill>
            <a:blip>
              <a:extLst>
                <a:ext uri="{96DAC541-7B7A-43D3-8B79-37D633B846F1}">
                  <asvg:svgBlip xmlns:asvg="http://schemas.microsoft.com/office/drawing/2016/SVG/main" r:embed="rId2"/>
                </a:ext>
              </a:extLst>
            </a:blip>
            <a:stretch>
              <a:fillRect/>
            </a:stretch>
          </a:blipFill>
        </p:spPr>
        <p:txBody>
          <a:bodyPr/>
          <a:lstStyle/>
          <a:p>
            <a:pPr lvl="0"/>
            <a:r>
              <a:rPr lang="en-US" dirty="0"/>
              <a:t> </a:t>
            </a:r>
          </a:p>
        </p:txBody>
      </p:sp>
    </p:spTree>
    <p:extLst>
      <p:ext uri="{BB962C8B-B14F-4D97-AF65-F5344CB8AC3E}">
        <p14:creationId xmlns:p14="http://schemas.microsoft.com/office/powerpoint/2010/main" val="3261049464"/>
      </p:ext>
    </p:extLst>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Featured Right Image Accent">
    <p:bg>
      <p:bgPr>
        <a:solidFill>
          <a:schemeClr val="accent1"/>
        </a:solidFill>
        <a:effectLst/>
      </p:bgPr>
    </p:bg>
    <p:spTree>
      <p:nvGrpSpPr>
        <p:cNvPr id="1" name=""/>
        <p:cNvGrpSpPr/>
        <p:nvPr/>
      </p:nvGrpSpPr>
      <p:grpSpPr>
        <a:xfrm>
          <a:off x="0" y="0"/>
          <a:ext cx="0" cy="0"/>
          <a:chOff x="0" y="0"/>
          <a:chExt cx="0" cy="0"/>
        </a:xfrm>
      </p:grpSpPr>
      <p:sp useBgFill="1">
        <p:nvSpPr>
          <p:cNvPr id="2" name="Title 1">
            <a:extLst>
              <a:ext uri="{FF2B5EF4-FFF2-40B4-BE49-F238E27FC236}">
                <a16:creationId xmlns:a16="http://schemas.microsoft.com/office/drawing/2014/main" id="{DC3899C0-31FF-6305-62A7-EA125F26EF4E}"/>
              </a:ext>
            </a:extLst>
          </p:cNvPr>
          <p:cNvSpPr>
            <a:spLocks noGrp="1"/>
          </p:cNvSpPr>
          <p:nvPr>
            <p:ph type="title"/>
          </p:nvPr>
        </p:nvSpPr>
        <p:spPr>
          <a:xfrm>
            <a:off x="639496" y="2275763"/>
            <a:ext cx="4292415" cy="2306473"/>
          </a:xfrm>
        </p:spPr>
        <p:txBody>
          <a:bodyPr anchor="ctr">
            <a:normAutofit/>
          </a:bodyPr>
          <a:lstStyle>
            <a:lvl1pPr algn="ctr">
              <a:defRPr sz="4000"/>
            </a:lvl1pPr>
          </a:lstStyle>
          <a:p>
            <a:r>
              <a:rPr lang="en-US" dirty="0"/>
              <a:t>Click to edit Master title style</a:t>
            </a:r>
          </a:p>
        </p:txBody>
      </p:sp>
      <p:sp>
        <p:nvSpPr>
          <p:cNvPr id="3" name="Picture Placeholder 2">
            <a:extLst>
              <a:ext uri="{FF2B5EF4-FFF2-40B4-BE49-F238E27FC236}">
                <a16:creationId xmlns:a16="http://schemas.microsoft.com/office/drawing/2014/main" id="{A33F2507-2A33-53E2-CA94-31181D767641}"/>
              </a:ext>
            </a:extLst>
          </p:cNvPr>
          <p:cNvSpPr>
            <a:spLocks noGrp="1"/>
          </p:cNvSpPr>
          <p:nvPr>
            <p:ph type="pic" idx="1"/>
          </p:nvPr>
        </p:nvSpPr>
        <p:spPr>
          <a:xfrm>
            <a:off x="5625737" y="0"/>
            <a:ext cx="6566263" cy="6858000"/>
          </a:xfrm>
          <a:solidFill>
            <a:schemeClr val="tx2">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Date Placeholder 4">
            <a:extLst>
              <a:ext uri="{FF2B5EF4-FFF2-40B4-BE49-F238E27FC236}">
                <a16:creationId xmlns:a16="http://schemas.microsoft.com/office/drawing/2014/main" id="{AC62AD0A-3AA6-A2FA-BE51-16C379209B70}"/>
              </a:ext>
            </a:extLst>
          </p:cNvPr>
          <p:cNvSpPr>
            <a:spLocks noGrp="1"/>
          </p:cNvSpPr>
          <p:nvPr>
            <p:ph type="dt" sz="half" idx="10"/>
          </p:nvPr>
        </p:nvSpPr>
        <p:spPr/>
        <p:txBody>
          <a:bodyPr/>
          <a:lstStyle/>
          <a:p>
            <a:fld id="{F7DEE6EF-7786-A149-9520-28E66C38A585}" type="datetime1">
              <a:rPr lang="en-US" smtClean="0"/>
              <a:t>4/14/26</a:t>
            </a:fld>
            <a:endParaRPr lang="en-US"/>
          </a:p>
        </p:txBody>
      </p:sp>
      <p:sp>
        <p:nvSpPr>
          <p:cNvPr id="6" name="Footer Placeholder 5">
            <a:extLst>
              <a:ext uri="{FF2B5EF4-FFF2-40B4-BE49-F238E27FC236}">
                <a16:creationId xmlns:a16="http://schemas.microsoft.com/office/drawing/2014/main" id="{2C226473-6CB9-67B9-19A4-F9EE2C9BAC63}"/>
              </a:ext>
            </a:extLst>
          </p:cNvPr>
          <p:cNvSpPr>
            <a:spLocks noGrp="1"/>
          </p:cNvSpPr>
          <p:nvPr>
            <p:ph type="ftr" sz="quarter" idx="11"/>
          </p:nvPr>
        </p:nvSpPr>
        <p:spPr/>
        <p:txBody>
          <a:bodyPr/>
          <a:lstStyle/>
          <a:p>
            <a:r>
              <a:rPr lang="en-US"/>
              <a:t>Integral Care - CONFIDENTIAL</a:t>
            </a:r>
          </a:p>
        </p:txBody>
      </p:sp>
      <p:sp>
        <p:nvSpPr>
          <p:cNvPr id="7" name="Slide Number Placeholder 6">
            <a:extLst>
              <a:ext uri="{FF2B5EF4-FFF2-40B4-BE49-F238E27FC236}">
                <a16:creationId xmlns:a16="http://schemas.microsoft.com/office/drawing/2014/main" id="{AB1B82A4-4C4B-067C-3C89-E52A42408AC6}"/>
              </a:ext>
            </a:extLst>
          </p:cNvPr>
          <p:cNvSpPr>
            <a:spLocks noGrp="1"/>
          </p:cNvSpPr>
          <p:nvPr>
            <p:ph type="sldNum" sz="quarter" idx="12"/>
          </p:nvPr>
        </p:nvSpPr>
        <p:spPr/>
        <p:txBody>
          <a:bodyPr/>
          <a:lstStyle/>
          <a:p>
            <a:fld id="{1992C110-431D-944C-AF63-8315F9BDBACE}" type="slidenum">
              <a:rPr lang="en-US" smtClean="0"/>
              <a:t>‹#›</a:t>
            </a:fld>
            <a:endParaRPr lang="en-US"/>
          </a:p>
        </p:txBody>
      </p:sp>
      <p:sp>
        <p:nvSpPr>
          <p:cNvPr id="10" name="Text Placeholder 9">
            <a:extLst>
              <a:ext uri="{FF2B5EF4-FFF2-40B4-BE49-F238E27FC236}">
                <a16:creationId xmlns:a16="http://schemas.microsoft.com/office/drawing/2014/main" id="{B800C822-403C-8669-4874-68676936EAEB}"/>
              </a:ext>
            </a:extLst>
          </p:cNvPr>
          <p:cNvSpPr>
            <a:spLocks noGrp="1"/>
          </p:cNvSpPr>
          <p:nvPr>
            <p:ph type="body" sz="quarter" idx="13" hasCustomPrompt="1"/>
          </p:nvPr>
        </p:nvSpPr>
        <p:spPr>
          <a:xfrm>
            <a:off x="7642779" y="5374849"/>
            <a:ext cx="4549221" cy="797351"/>
          </a:xfrm>
          <a:blipFill>
            <a:blip>
              <a:extLst>
                <a:ext uri="{96DAC541-7B7A-43D3-8B79-37D633B846F1}">
                  <asvg:svgBlip xmlns:asvg="http://schemas.microsoft.com/office/drawing/2016/SVG/main" r:embed="rId2"/>
                </a:ext>
              </a:extLst>
            </a:blip>
            <a:stretch>
              <a:fillRect/>
            </a:stretch>
          </a:blipFill>
        </p:spPr>
        <p:txBody>
          <a:bodyPr/>
          <a:lstStyle/>
          <a:p>
            <a:pPr lvl="0"/>
            <a:r>
              <a:rPr lang="en-US" dirty="0"/>
              <a:t> </a:t>
            </a:r>
          </a:p>
        </p:txBody>
      </p:sp>
    </p:spTree>
    <p:extLst>
      <p:ext uri="{BB962C8B-B14F-4D97-AF65-F5344CB8AC3E}">
        <p14:creationId xmlns:p14="http://schemas.microsoft.com/office/powerpoint/2010/main" val="2432574257"/>
      </p:ext>
    </p:extLst>
  </p:cSld>
  <p:clrMapOvr>
    <a:overrideClrMapping bg1="dk1" tx1="lt1" bg2="dk2" tx2="lt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Featured Right Image Accent 2">
    <p:bg>
      <p:bgPr>
        <a:solidFill>
          <a:schemeClr val="accent5"/>
        </a:solidFill>
        <a:effectLst/>
      </p:bgPr>
    </p:bg>
    <p:spTree>
      <p:nvGrpSpPr>
        <p:cNvPr id="1" name=""/>
        <p:cNvGrpSpPr/>
        <p:nvPr/>
      </p:nvGrpSpPr>
      <p:grpSpPr>
        <a:xfrm>
          <a:off x="0" y="0"/>
          <a:ext cx="0" cy="0"/>
          <a:chOff x="0" y="0"/>
          <a:chExt cx="0" cy="0"/>
        </a:xfrm>
      </p:grpSpPr>
      <p:sp useBgFill="1">
        <p:nvSpPr>
          <p:cNvPr id="2" name="Title 1">
            <a:extLst>
              <a:ext uri="{FF2B5EF4-FFF2-40B4-BE49-F238E27FC236}">
                <a16:creationId xmlns:a16="http://schemas.microsoft.com/office/drawing/2014/main" id="{DC3899C0-31FF-6305-62A7-EA125F26EF4E}"/>
              </a:ext>
            </a:extLst>
          </p:cNvPr>
          <p:cNvSpPr>
            <a:spLocks noGrp="1"/>
          </p:cNvSpPr>
          <p:nvPr>
            <p:ph type="title"/>
          </p:nvPr>
        </p:nvSpPr>
        <p:spPr>
          <a:xfrm>
            <a:off x="639496" y="2275763"/>
            <a:ext cx="4292415" cy="2306473"/>
          </a:xfrm>
        </p:spPr>
        <p:txBody>
          <a:bodyPr anchor="ctr">
            <a:normAutofit/>
          </a:bodyPr>
          <a:lstStyle>
            <a:lvl1pPr algn="ctr">
              <a:defRPr sz="4000"/>
            </a:lvl1pPr>
          </a:lstStyle>
          <a:p>
            <a:r>
              <a:rPr lang="en-US" dirty="0"/>
              <a:t>Click to edit Master title style</a:t>
            </a:r>
          </a:p>
        </p:txBody>
      </p:sp>
      <p:sp>
        <p:nvSpPr>
          <p:cNvPr id="3" name="Picture Placeholder 2">
            <a:extLst>
              <a:ext uri="{FF2B5EF4-FFF2-40B4-BE49-F238E27FC236}">
                <a16:creationId xmlns:a16="http://schemas.microsoft.com/office/drawing/2014/main" id="{A33F2507-2A33-53E2-CA94-31181D767641}"/>
              </a:ext>
            </a:extLst>
          </p:cNvPr>
          <p:cNvSpPr>
            <a:spLocks noGrp="1"/>
          </p:cNvSpPr>
          <p:nvPr>
            <p:ph type="pic" idx="1"/>
          </p:nvPr>
        </p:nvSpPr>
        <p:spPr>
          <a:xfrm>
            <a:off x="5625737" y="0"/>
            <a:ext cx="6566263" cy="6858000"/>
          </a:xfrm>
          <a:solidFill>
            <a:schemeClr val="tx2">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Date Placeholder 4">
            <a:extLst>
              <a:ext uri="{FF2B5EF4-FFF2-40B4-BE49-F238E27FC236}">
                <a16:creationId xmlns:a16="http://schemas.microsoft.com/office/drawing/2014/main" id="{AC62AD0A-3AA6-A2FA-BE51-16C379209B70}"/>
              </a:ext>
            </a:extLst>
          </p:cNvPr>
          <p:cNvSpPr>
            <a:spLocks noGrp="1"/>
          </p:cNvSpPr>
          <p:nvPr>
            <p:ph type="dt" sz="half" idx="10"/>
          </p:nvPr>
        </p:nvSpPr>
        <p:spPr/>
        <p:txBody>
          <a:bodyPr/>
          <a:lstStyle/>
          <a:p>
            <a:fld id="{F7DEE6EF-7786-A149-9520-28E66C38A585}" type="datetime1">
              <a:rPr lang="en-US" smtClean="0"/>
              <a:t>4/16/26</a:t>
            </a:fld>
            <a:endParaRPr lang="en-US"/>
          </a:p>
        </p:txBody>
      </p:sp>
      <p:sp>
        <p:nvSpPr>
          <p:cNvPr id="6" name="Footer Placeholder 5">
            <a:extLst>
              <a:ext uri="{FF2B5EF4-FFF2-40B4-BE49-F238E27FC236}">
                <a16:creationId xmlns:a16="http://schemas.microsoft.com/office/drawing/2014/main" id="{2C226473-6CB9-67B9-19A4-F9EE2C9BAC63}"/>
              </a:ext>
            </a:extLst>
          </p:cNvPr>
          <p:cNvSpPr>
            <a:spLocks noGrp="1"/>
          </p:cNvSpPr>
          <p:nvPr>
            <p:ph type="ftr" sz="quarter" idx="11"/>
          </p:nvPr>
        </p:nvSpPr>
        <p:spPr/>
        <p:txBody>
          <a:bodyPr/>
          <a:lstStyle/>
          <a:p>
            <a:r>
              <a:rPr lang="en-US"/>
              <a:t>Integral Care - CONFIDENTIAL</a:t>
            </a:r>
          </a:p>
        </p:txBody>
      </p:sp>
      <p:sp>
        <p:nvSpPr>
          <p:cNvPr id="7" name="Slide Number Placeholder 6">
            <a:extLst>
              <a:ext uri="{FF2B5EF4-FFF2-40B4-BE49-F238E27FC236}">
                <a16:creationId xmlns:a16="http://schemas.microsoft.com/office/drawing/2014/main" id="{AB1B82A4-4C4B-067C-3C89-E52A42408AC6}"/>
              </a:ext>
            </a:extLst>
          </p:cNvPr>
          <p:cNvSpPr>
            <a:spLocks noGrp="1"/>
          </p:cNvSpPr>
          <p:nvPr>
            <p:ph type="sldNum" sz="quarter" idx="12"/>
          </p:nvPr>
        </p:nvSpPr>
        <p:spPr/>
        <p:txBody>
          <a:bodyPr/>
          <a:lstStyle/>
          <a:p>
            <a:fld id="{1992C110-431D-944C-AF63-8315F9BDBACE}" type="slidenum">
              <a:rPr lang="en-US" smtClean="0"/>
              <a:t>‹#›</a:t>
            </a:fld>
            <a:endParaRPr lang="en-US"/>
          </a:p>
        </p:txBody>
      </p:sp>
      <p:sp>
        <p:nvSpPr>
          <p:cNvPr id="10" name="Text Placeholder 9">
            <a:extLst>
              <a:ext uri="{FF2B5EF4-FFF2-40B4-BE49-F238E27FC236}">
                <a16:creationId xmlns:a16="http://schemas.microsoft.com/office/drawing/2014/main" id="{B800C822-403C-8669-4874-68676936EAEB}"/>
              </a:ext>
            </a:extLst>
          </p:cNvPr>
          <p:cNvSpPr>
            <a:spLocks noGrp="1"/>
          </p:cNvSpPr>
          <p:nvPr>
            <p:ph type="body" sz="quarter" idx="13" hasCustomPrompt="1"/>
          </p:nvPr>
        </p:nvSpPr>
        <p:spPr>
          <a:xfrm>
            <a:off x="7642779" y="5374849"/>
            <a:ext cx="4549221" cy="797351"/>
          </a:xfrm>
          <a:blipFill>
            <a:blip>
              <a:extLst>
                <a:ext uri="{96DAC541-7B7A-43D3-8B79-37D633B846F1}">
                  <asvg:svgBlip xmlns:asvg="http://schemas.microsoft.com/office/drawing/2016/SVG/main" r:embed="rId2"/>
                </a:ext>
              </a:extLst>
            </a:blip>
            <a:stretch>
              <a:fillRect/>
            </a:stretch>
          </a:blipFill>
        </p:spPr>
        <p:txBody>
          <a:bodyPr/>
          <a:lstStyle/>
          <a:p>
            <a:pPr lvl="0"/>
            <a:r>
              <a:rPr lang="en-US" dirty="0"/>
              <a:t> </a:t>
            </a:r>
          </a:p>
        </p:txBody>
      </p:sp>
    </p:spTree>
    <p:extLst>
      <p:ext uri="{BB962C8B-B14F-4D97-AF65-F5344CB8AC3E}">
        <p14:creationId xmlns:p14="http://schemas.microsoft.com/office/powerpoint/2010/main" val="556644751"/>
      </p:ext>
    </p:extLst>
  </p:cSld>
  <p:clrMapOvr>
    <a:overrideClrMapping bg1="dk1" tx1="lt1" bg2="dk2" tx2="lt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Featured Full Image">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33F2507-2A33-53E2-CA94-31181D767641}"/>
              </a:ext>
            </a:extLst>
          </p:cNvPr>
          <p:cNvSpPr>
            <a:spLocks noGrp="1"/>
          </p:cNvSpPr>
          <p:nvPr>
            <p:ph type="pic" idx="1"/>
          </p:nvPr>
        </p:nvSpPr>
        <p:spPr>
          <a:xfrm>
            <a:off x="8708" y="0"/>
            <a:ext cx="12183292" cy="6858000"/>
          </a:xfrm>
          <a:solidFill>
            <a:schemeClr val="tx2">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Date Placeholder 4">
            <a:extLst>
              <a:ext uri="{FF2B5EF4-FFF2-40B4-BE49-F238E27FC236}">
                <a16:creationId xmlns:a16="http://schemas.microsoft.com/office/drawing/2014/main" id="{AC62AD0A-3AA6-A2FA-BE51-16C379209B70}"/>
              </a:ext>
            </a:extLst>
          </p:cNvPr>
          <p:cNvSpPr>
            <a:spLocks noGrp="1"/>
          </p:cNvSpPr>
          <p:nvPr>
            <p:ph type="dt" sz="half" idx="10"/>
          </p:nvPr>
        </p:nvSpPr>
        <p:spPr/>
        <p:txBody>
          <a:bodyPr/>
          <a:lstStyle/>
          <a:p>
            <a:fld id="{68724C79-AE8C-AF47-9D9B-A29BD03F2E9A}" type="datetime1">
              <a:rPr lang="en-US" smtClean="0"/>
              <a:t>4/14/26</a:t>
            </a:fld>
            <a:endParaRPr lang="en-US"/>
          </a:p>
        </p:txBody>
      </p:sp>
      <p:sp>
        <p:nvSpPr>
          <p:cNvPr id="6" name="Footer Placeholder 5">
            <a:extLst>
              <a:ext uri="{FF2B5EF4-FFF2-40B4-BE49-F238E27FC236}">
                <a16:creationId xmlns:a16="http://schemas.microsoft.com/office/drawing/2014/main" id="{2C226473-6CB9-67B9-19A4-F9EE2C9BAC63}"/>
              </a:ext>
            </a:extLst>
          </p:cNvPr>
          <p:cNvSpPr>
            <a:spLocks noGrp="1"/>
          </p:cNvSpPr>
          <p:nvPr>
            <p:ph type="ftr" sz="quarter" idx="11"/>
          </p:nvPr>
        </p:nvSpPr>
        <p:spPr/>
        <p:txBody>
          <a:bodyPr/>
          <a:lstStyle/>
          <a:p>
            <a:r>
              <a:rPr lang="en-US"/>
              <a:t>Integral Care - CONFIDENTIAL</a:t>
            </a:r>
            <a:endParaRPr lang="en-US" dirty="0"/>
          </a:p>
        </p:txBody>
      </p:sp>
      <p:sp>
        <p:nvSpPr>
          <p:cNvPr id="7" name="Slide Number Placeholder 6">
            <a:extLst>
              <a:ext uri="{FF2B5EF4-FFF2-40B4-BE49-F238E27FC236}">
                <a16:creationId xmlns:a16="http://schemas.microsoft.com/office/drawing/2014/main" id="{AB1B82A4-4C4B-067C-3C89-E52A42408AC6}"/>
              </a:ext>
            </a:extLst>
          </p:cNvPr>
          <p:cNvSpPr>
            <a:spLocks noGrp="1"/>
          </p:cNvSpPr>
          <p:nvPr>
            <p:ph type="sldNum" sz="quarter" idx="12"/>
          </p:nvPr>
        </p:nvSpPr>
        <p:spPr/>
        <p:txBody>
          <a:bodyPr/>
          <a:lstStyle/>
          <a:p>
            <a:fld id="{1992C110-431D-944C-AF63-8315F9BDBACE}" type="slidenum">
              <a:rPr lang="en-US" smtClean="0"/>
              <a:t>‹#›</a:t>
            </a:fld>
            <a:endParaRPr lang="en-US"/>
          </a:p>
        </p:txBody>
      </p:sp>
      <p:sp>
        <p:nvSpPr>
          <p:cNvPr id="11" name="Text Placeholder 9">
            <a:extLst>
              <a:ext uri="{FF2B5EF4-FFF2-40B4-BE49-F238E27FC236}">
                <a16:creationId xmlns:a16="http://schemas.microsoft.com/office/drawing/2014/main" id="{F61B8F07-327B-A74A-A58B-D8F00810AAB6}"/>
              </a:ext>
            </a:extLst>
          </p:cNvPr>
          <p:cNvSpPr>
            <a:spLocks noGrp="1"/>
          </p:cNvSpPr>
          <p:nvPr>
            <p:ph type="body" sz="quarter" idx="13" hasCustomPrompt="1"/>
          </p:nvPr>
        </p:nvSpPr>
        <p:spPr>
          <a:xfrm flipH="1">
            <a:off x="32804" y="5374849"/>
            <a:ext cx="4549221" cy="797351"/>
          </a:xfrm>
          <a:blipFill>
            <a:blip>
              <a:extLst>
                <a:ext uri="{96DAC541-7B7A-43D3-8B79-37D633B846F1}">
                  <asvg:svgBlip xmlns:asvg="http://schemas.microsoft.com/office/drawing/2016/SVG/main" r:embed="rId2"/>
                </a:ext>
              </a:extLst>
            </a:blip>
            <a:stretch>
              <a:fillRect/>
            </a:stretch>
          </a:blipFill>
        </p:spPr>
        <p:txBody>
          <a:bodyPr/>
          <a:lstStyle/>
          <a:p>
            <a:pPr lvl="0"/>
            <a:r>
              <a:rPr lang="en-US" dirty="0"/>
              <a:t> </a:t>
            </a:r>
          </a:p>
        </p:txBody>
      </p:sp>
      <p:sp>
        <p:nvSpPr>
          <p:cNvPr id="12" name="Title 1">
            <a:extLst>
              <a:ext uri="{FF2B5EF4-FFF2-40B4-BE49-F238E27FC236}">
                <a16:creationId xmlns:a16="http://schemas.microsoft.com/office/drawing/2014/main" id="{0A6A09B4-83B1-3D50-3CA0-3D97828F0823}"/>
              </a:ext>
            </a:extLst>
          </p:cNvPr>
          <p:cNvSpPr>
            <a:spLocks noGrp="1"/>
          </p:cNvSpPr>
          <p:nvPr>
            <p:ph type="title"/>
          </p:nvPr>
        </p:nvSpPr>
        <p:spPr>
          <a:xfrm>
            <a:off x="7038665" y="4058503"/>
            <a:ext cx="4292415" cy="2113697"/>
          </a:xfrm>
        </p:spPr>
        <p:txBody>
          <a:bodyPr anchor="ctr">
            <a:normAutofit/>
          </a:bodyPr>
          <a:lstStyle>
            <a:lvl1pPr algn="ctr">
              <a:defRPr sz="4000"/>
            </a:lvl1pPr>
          </a:lstStyle>
          <a:p>
            <a:r>
              <a:rPr lang="en-US" dirty="0"/>
              <a:t>Click to edit Master title style</a:t>
            </a:r>
          </a:p>
        </p:txBody>
      </p:sp>
    </p:spTree>
    <p:extLst>
      <p:ext uri="{BB962C8B-B14F-4D97-AF65-F5344CB8AC3E}">
        <p14:creationId xmlns:p14="http://schemas.microsoft.com/office/powerpoint/2010/main" val="1937137140"/>
      </p:ext>
    </p:extLst>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899C0-31FF-6305-62A7-EA125F26EF4E}"/>
              </a:ext>
            </a:extLst>
          </p:cNvPr>
          <p:cNvSpPr>
            <a:spLocks noGrp="1"/>
          </p:cNvSpPr>
          <p:nvPr>
            <p:ph type="title"/>
          </p:nvPr>
        </p:nvSpPr>
        <p:spPr>
          <a:xfrm>
            <a:off x="479610" y="342901"/>
            <a:ext cx="4292415" cy="1714500"/>
          </a:xfrm>
        </p:spPr>
        <p:txBody>
          <a:bodyPr anchor="ctr"/>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33F2507-2A33-53E2-CA94-31181D767641}"/>
              </a:ext>
            </a:extLst>
          </p:cNvPr>
          <p:cNvSpPr>
            <a:spLocks noGrp="1"/>
          </p:cNvSpPr>
          <p:nvPr>
            <p:ph type="pic" idx="1"/>
          </p:nvPr>
        </p:nvSpPr>
        <p:spPr>
          <a:xfrm>
            <a:off x="4916006" y="342900"/>
            <a:ext cx="6191264" cy="5829300"/>
          </a:xfrm>
          <a:solidFill>
            <a:schemeClr val="bg2">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F90B4D2-F370-4599-07A7-FD3D2E50C073}"/>
              </a:ext>
            </a:extLst>
          </p:cNvPr>
          <p:cNvSpPr>
            <a:spLocks noGrp="1"/>
          </p:cNvSpPr>
          <p:nvPr>
            <p:ph type="body" sz="half" idx="2"/>
          </p:nvPr>
        </p:nvSpPr>
        <p:spPr>
          <a:xfrm>
            <a:off x="479610" y="2057400"/>
            <a:ext cx="4292415" cy="4114800"/>
          </a:xfrm>
        </p:spPr>
        <p:txBody>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C62AD0A-3AA6-A2FA-BE51-16C379209B70}"/>
              </a:ext>
            </a:extLst>
          </p:cNvPr>
          <p:cNvSpPr>
            <a:spLocks noGrp="1"/>
          </p:cNvSpPr>
          <p:nvPr>
            <p:ph type="dt" sz="half" idx="10"/>
          </p:nvPr>
        </p:nvSpPr>
        <p:spPr/>
        <p:txBody>
          <a:bodyPr/>
          <a:lstStyle/>
          <a:p>
            <a:fld id="{9786EBE0-776C-8749-ADE2-10EF38142429}" type="datetime1">
              <a:rPr lang="en-US" smtClean="0"/>
              <a:t>4/15/26</a:t>
            </a:fld>
            <a:endParaRPr lang="en-US"/>
          </a:p>
        </p:txBody>
      </p:sp>
      <p:sp>
        <p:nvSpPr>
          <p:cNvPr id="6" name="Footer Placeholder 5">
            <a:extLst>
              <a:ext uri="{FF2B5EF4-FFF2-40B4-BE49-F238E27FC236}">
                <a16:creationId xmlns:a16="http://schemas.microsoft.com/office/drawing/2014/main" id="{2C226473-6CB9-67B9-19A4-F9EE2C9BAC63}"/>
              </a:ext>
            </a:extLst>
          </p:cNvPr>
          <p:cNvSpPr>
            <a:spLocks noGrp="1"/>
          </p:cNvSpPr>
          <p:nvPr>
            <p:ph type="ftr" sz="quarter" idx="11"/>
          </p:nvPr>
        </p:nvSpPr>
        <p:spPr/>
        <p:txBody>
          <a:bodyPr/>
          <a:lstStyle/>
          <a:p>
            <a:r>
              <a:rPr lang="en-US"/>
              <a:t>Integral Care - CONFIDENTIAL</a:t>
            </a:r>
          </a:p>
        </p:txBody>
      </p:sp>
      <p:sp>
        <p:nvSpPr>
          <p:cNvPr id="7" name="Slide Number Placeholder 6">
            <a:extLst>
              <a:ext uri="{FF2B5EF4-FFF2-40B4-BE49-F238E27FC236}">
                <a16:creationId xmlns:a16="http://schemas.microsoft.com/office/drawing/2014/main" id="{AB1B82A4-4C4B-067C-3C89-E52A42408AC6}"/>
              </a:ext>
            </a:extLst>
          </p:cNvPr>
          <p:cNvSpPr>
            <a:spLocks noGrp="1"/>
          </p:cNvSpPr>
          <p:nvPr>
            <p:ph type="sldNum" sz="quarter" idx="12"/>
          </p:nvPr>
        </p:nvSpPr>
        <p:spPr/>
        <p:txBody>
          <a:bodyPr/>
          <a:lstStyle/>
          <a:p>
            <a:fld id="{1992C110-431D-944C-AF63-8315F9BDBACE}" type="slidenum">
              <a:rPr lang="en-US" smtClean="0"/>
              <a:t>‹#›</a:t>
            </a:fld>
            <a:endParaRPr lang="en-US"/>
          </a:p>
        </p:txBody>
      </p:sp>
      <p:pic>
        <p:nvPicPr>
          <p:cNvPr id="9" name="Graphic 8">
            <a:extLst>
              <a:ext uri="{FF2B5EF4-FFF2-40B4-BE49-F238E27FC236}">
                <a16:creationId xmlns:a16="http://schemas.microsoft.com/office/drawing/2014/main" id="{6D5672CB-E032-B27C-FD5B-D91EA9F850E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1311465" y="356161"/>
            <a:ext cx="527361" cy="711937"/>
          </a:xfrm>
          <a:prstGeom prst="rect">
            <a:avLst/>
          </a:prstGeom>
        </p:spPr>
      </p:pic>
    </p:spTree>
    <p:extLst>
      <p:ext uri="{BB962C8B-B14F-4D97-AF65-F5344CB8AC3E}">
        <p14:creationId xmlns:p14="http://schemas.microsoft.com/office/powerpoint/2010/main" val="54737987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Dark">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899C0-31FF-6305-62A7-EA125F26EF4E}"/>
              </a:ext>
            </a:extLst>
          </p:cNvPr>
          <p:cNvSpPr>
            <a:spLocks noGrp="1"/>
          </p:cNvSpPr>
          <p:nvPr>
            <p:ph type="title"/>
          </p:nvPr>
        </p:nvSpPr>
        <p:spPr>
          <a:xfrm>
            <a:off x="479610" y="342900"/>
            <a:ext cx="4292415" cy="1714500"/>
          </a:xfrm>
        </p:spPr>
        <p:txBody>
          <a:bodyPr anchor="ctr"/>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33F2507-2A33-53E2-CA94-31181D767641}"/>
              </a:ext>
            </a:extLst>
          </p:cNvPr>
          <p:cNvSpPr>
            <a:spLocks noGrp="1"/>
          </p:cNvSpPr>
          <p:nvPr>
            <p:ph type="pic" idx="1"/>
          </p:nvPr>
        </p:nvSpPr>
        <p:spPr>
          <a:xfrm>
            <a:off x="4916007" y="342899"/>
            <a:ext cx="6191264" cy="5829301"/>
          </a:xfrm>
          <a:solidFill>
            <a:schemeClr val="tx2">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F90B4D2-F370-4599-07A7-FD3D2E50C073}"/>
              </a:ext>
            </a:extLst>
          </p:cNvPr>
          <p:cNvSpPr>
            <a:spLocks noGrp="1"/>
          </p:cNvSpPr>
          <p:nvPr>
            <p:ph type="body" sz="half" idx="2"/>
          </p:nvPr>
        </p:nvSpPr>
        <p:spPr>
          <a:xfrm>
            <a:off x="479610" y="2057400"/>
            <a:ext cx="4292415" cy="4114800"/>
          </a:xfrm>
        </p:spPr>
        <p:txBody>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C62AD0A-3AA6-A2FA-BE51-16C379209B70}"/>
              </a:ext>
            </a:extLst>
          </p:cNvPr>
          <p:cNvSpPr>
            <a:spLocks noGrp="1"/>
          </p:cNvSpPr>
          <p:nvPr>
            <p:ph type="dt" sz="half" idx="10"/>
          </p:nvPr>
        </p:nvSpPr>
        <p:spPr/>
        <p:txBody>
          <a:bodyPr/>
          <a:lstStyle>
            <a:lvl1pPr>
              <a:defRPr>
                <a:solidFill>
                  <a:schemeClr val="tx2">
                    <a:lumMod val="85000"/>
                  </a:schemeClr>
                </a:solidFill>
              </a:defRPr>
            </a:lvl1pPr>
          </a:lstStyle>
          <a:p>
            <a:fld id="{BB97B28A-5A5B-E346-A2AF-9E2DC4D37DD2}" type="datetime1">
              <a:rPr lang="en-US" smtClean="0"/>
              <a:t>4/15/26</a:t>
            </a:fld>
            <a:endParaRPr lang="en-US"/>
          </a:p>
        </p:txBody>
      </p:sp>
      <p:sp>
        <p:nvSpPr>
          <p:cNvPr id="6" name="Footer Placeholder 5">
            <a:extLst>
              <a:ext uri="{FF2B5EF4-FFF2-40B4-BE49-F238E27FC236}">
                <a16:creationId xmlns:a16="http://schemas.microsoft.com/office/drawing/2014/main" id="{2C226473-6CB9-67B9-19A4-F9EE2C9BAC63}"/>
              </a:ext>
            </a:extLst>
          </p:cNvPr>
          <p:cNvSpPr>
            <a:spLocks noGrp="1"/>
          </p:cNvSpPr>
          <p:nvPr>
            <p:ph type="ftr" sz="quarter" idx="11"/>
          </p:nvPr>
        </p:nvSpPr>
        <p:spPr/>
        <p:txBody>
          <a:bodyPr/>
          <a:lstStyle>
            <a:lvl1pPr>
              <a:defRPr>
                <a:solidFill>
                  <a:schemeClr val="tx2">
                    <a:lumMod val="85000"/>
                  </a:schemeClr>
                </a:solidFill>
              </a:defRPr>
            </a:lvl1pPr>
          </a:lstStyle>
          <a:p>
            <a:r>
              <a:rPr lang="en-US">
                <a:solidFill>
                  <a:schemeClr val="tx2">
                    <a:lumMod val="85000"/>
                  </a:schemeClr>
                </a:solidFill>
              </a:rPr>
              <a:t>Integral Care - CONFIDENTIAL</a:t>
            </a:r>
          </a:p>
        </p:txBody>
      </p:sp>
      <p:sp>
        <p:nvSpPr>
          <p:cNvPr id="7" name="Slide Number Placeholder 6">
            <a:extLst>
              <a:ext uri="{FF2B5EF4-FFF2-40B4-BE49-F238E27FC236}">
                <a16:creationId xmlns:a16="http://schemas.microsoft.com/office/drawing/2014/main" id="{AB1B82A4-4C4B-067C-3C89-E52A42408AC6}"/>
              </a:ext>
            </a:extLst>
          </p:cNvPr>
          <p:cNvSpPr>
            <a:spLocks noGrp="1"/>
          </p:cNvSpPr>
          <p:nvPr>
            <p:ph type="sldNum" sz="quarter" idx="12"/>
          </p:nvPr>
        </p:nvSpPr>
        <p:spPr/>
        <p:txBody>
          <a:bodyPr/>
          <a:lstStyle>
            <a:lvl1pPr>
              <a:defRPr>
                <a:solidFill>
                  <a:schemeClr val="tx2">
                    <a:lumMod val="85000"/>
                  </a:schemeClr>
                </a:solidFill>
              </a:defRPr>
            </a:lvl1pPr>
          </a:lstStyle>
          <a:p>
            <a:fld id="{1992C110-431D-944C-AF63-8315F9BDBACE}" type="slidenum">
              <a:rPr lang="en-US" smtClean="0"/>
              <a:pPr/>
              <a:t>‹#›</a:t>
            </a:fld>
            <a:endParaRPr lang="en-US"/>
          </a:p>
        </p:txBody>
      </p:sp>
      <p:pic>
        <p:nvPicPr>
          <p:cNvPr id="9" name="Graphic 8">
            <a:extLst>
              <a:ext uri="{FF2B5EF4-FFF2-40B4-BE49-F238E27FC236}">
                <a16:creationId xmlns:a16="http://schemas.microsoft.com/office/drawing/2014/main" id="{34197BDC-64B0-24AC-85FE-8D77CB9B494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1311465" y="356161"/>
            <a:ext cx="527361" cy="711937"/>
          </a:xfrm>
          <a:prstGeom prst="rect">
            <a:avLst/>
          </a:prstGeom>
        </p:spPr>
      </p:pic>
    </p:spTree>
    <p:extLst>
      <p:ext uri="{BB962C8B-B14F-4D97-AF65-F5344CB8AC3E}">
        <p14:creationId xmlns:p14="http://schemas.microsoft.com/office/powerpoint/2010/main" val="3551409645"/>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Accen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899C0-31FF-6305-62A7-EA125F26EF4E}"/>
              </a:ext>
            </a:extLst>
          </p:cNvPr>
          <p:cNvSpPr>
            <a:spLocks noGrp="1"/>
          </p:cNvSpPr>
          <p:nvPr>
            <p:ph type="title"/>
          </p:nvPr>
        </p:nvSpPr>
        <p:spPr>
          <a:xfrm>
            <a:off x="479610" y="342900"/>
            <a:ext cx="4292415" cy="1714500"/>
          </a:xfrm>
        </p:spPr>
        <p:txBody>
          <a:bodyPr anchor="ctr"/>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33F2507-2A33-53E2-CA94-31181D767641}"/>
              </a:ext>
            </a:extLst>
          </p:cNvPr>
          <p:cNvSpPr>
            <a:spLocks noGrp="1"/>
          </p:cNvSpPr>
          <p:nvPr>
            <p:ph type="pic" idx="1"/>
          </p:nvPr>
        </p:nvSpPr>
        <p:spPr>
          <a:xfrm>
            <a:off x="4916006" y="342899"/>
            <a:ext cx="6191264" cy="5829301"/>
          </a:xfrm>
          <a:solidFill>
            <a:schemeClr val="tx2">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F90B4D2-F370-4599-07A7-FD3D2E50C073}"/>
              </a:ext>
            </a:extLst>
          </p:cNvPr>
          <p:cNvSpPr>
            <a:spLocks noGrp="1"/>
          </p:cNvSpPr>
          <p:nvPr>
            <p:ph type="body" sz="half" idx="2"/>
          </p:nvPr>
        </p:nvSpPr>
        <p:spPr>
          <a:xfrm>
            <a:off x="479610" y="2057400"/>
            <a:ext cx="4292415" cy="4114800"/>
          </a:xfrm>
        </p:spPr>
        <p:txBody>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C62AD0A-3AA6-A2FA-BE51-16C379209B70}"/>
              </a:ext>
            </a:extLst>
          </p:cNvPr>
          <p:cNvSpPr>
            <a:spLocks noGrp="1"/>
          </p:cNvSpPr>
          <p:nvPr>
            <p:ph type="dt" sz="half" idx="10"/>
          </p:nvPr>
        </p:nvSpPr>
        <p:spPr/>
        <p:txBody>
          <a:bodyPr/>
          <a:lstStyle>
            <a:lvl1pPr>
              <a:defRPr>
                <a:solidFill>
                  <a:schemeClr val="tx2">
                    <a:lumMod val="85000"/>
                  </a:schemeClr>
                </a:solidFill>
              </a:defRPr>
            </a:lvl1pPr>
          </a:lstStyle>
          <a:p>
            <a:fld id="{BB97B28A-5A5B-E346-A2AF-9E2DC4D37DD2}" type="datetime1">
              <a:rPr lang="en-US" smtClean="0"/>
              <a:t>4/15/26</a:t>
            </a:fld>
            <a:endParaRPr lang="en-US"/>
          </a:p>
        </p:txBody>
      </p:sp>
      <p:sp>
        <p:nvSpPr>
          <p:cNvPr id="6" name="Footer Placeholder 5">
            <a:extLst>
              <a:ext uri="{FF2B5EF4-FFF2-40B4-BE49-F238E27FC236}">
                <a16:creationId xmlns:a16="http://schemas.microsoft.com/office/drawing/2014/main" id="{2C226473-6CB9-67B9-19A4-F9EE2C9BAC63}"/>
              </a:ext>
            </a:extLst>
          </p:cNvPr>
          <p:cNvSpPr>
            <a:spLocks noGrp="1"/>
          </p:cNvSpPr>
          <p:nvPr>
            <p:ph type="ftr" sz="quarter" idx="11"/>
          </p:nvPr>
        </p:nvSpPr>
        <p:spPr/>
        <p:txBody>
          <a:bodyPr/>
          <a:lstStyle>
            <a:lvl1pPr>
              <a:defRPr>
                <a:solidFill>
                  <a:schemeClr val="tx2">
                    <a:lumMod val="85000"/>
                  </a:schemeClr>
                </a:solidFill>
              </a:defRPr>
            </a:lvl1pPr>
          </a:lstStyle>
          <a:p>
            <a:r>
              <a:rPr lang="en-US">
                <a:solidFill>
                  <a:schemeClr val="tx2">
                    <a:lumMod val="85000"/>
                  </a:schemeClr>
                </a:solidFill>
              </a:rPr>
              <a:t>Integral Care - CONFIDENTIAL</a:t>
            </a:r>
          </a:p>
        </p:txBody>
      </p:sp>
      <p:sp>
        <p:nvSpPr>
          <p:cNvPr id="7" name="Slide Number Placeholder 6">
            <a:extLst>
              <a:ext uri="{FF2B5EF4-FFF2-40B4-BE49-F238E27FC236}">
                <a16:creationId xmlns:a16="http://schemas.microsoft.com/office/drawing/2014/main" id="{AB1B82A4-4C4B-067C-3C89-E52A42408AC6}"/>
              </a:ext>
            </a:extLst>
          </p:cNvPr>
          <p:cNvSpPr>
            <a:spLocks noGrp="1"/>
          </p:cNvSpPr>
          <p:nvPr>
            <p:ph type="sldNum" sz="quarter" idx="12"/>
          </p:nvPr>
        </p:nvSpPr>
        <p:spPr/>
        <p:txBody>
          <a:bodyPr/>
          <a:lstStyle>
            <a:lvl1pPr>
              <a:defRPr>
                <a:solidFill>
                  <a:schemeClr val="tx2">
                    <a:lumMod val="85000"/>
                  </a:schemeClr>
                </a:solidFill>
              </a:defRPr>
            </a:lvl1pPr>
          </a:lstStyle>
          <a:p>
            <a:fld id="{1992C110-431D-944C-AF63-8315F9BDBACE}" type="slidenum">
              <a:rPr lang="en-US" smtClean="0"/>
              <a:pPr/>
              <a:t>‹#›</a:t>
            </a:fld>
            <a:endParaRPr lang="en-US"/>
          </a:p>
        </p:txBody>
      </p:sp>
      <p:pic>
        <p:nvPicPr>
          <p:cNvPr id="9" name="Graphic 8">
            <a:extLst>
              <a:ext uri="{FF2B5EF4-FFF2-40B4-BE49-F238E27FC236}">
                <a16:creationId xmlns:a16="http://schemas.microsoft.com/office/drawing/2014/main" id="{B0DB5CBC-2546-CEB4-C6D0-40E54A26999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1311465" y="356161"/>
            <a:ext cx="527361" cy="711937"/>
          </a:xfrm>
          <a:prstGeom prst="rect">
            <a:avLst/>
          </a:prstGeom>
        </p:spPr>
      </p:pic>
    </p:spTree>
    <p:extLst>
      <p:ext uri="{BB962C8B-B14F-4D97-AF65-F5344CB8AC3E}">
        <p14:creationId xmlns:p14="http://schemas.microsoft.com/office/powerpoint/2010/main" val="2742177427"/>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Accent 2">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899C0-31FF-6305-62A7-EA125F26EF4E}"/>
              </a:ext>
            </a:extLst>
          </p:cNvPr>
          <p:cNvSpPr>
            <a:spLocks noGrp="1"/>
          </p:cNvSpPr>
          <p:nvPr>
            <p:ph type="title"/>
          </p:nvPr>
        </p:nvSpPr>
        <p:spPr>
          <a:xfrm>
            <a:off x="479610" y="342900"/>
            <a:ext cx="4292415" cy="1714500"/>
          </a:xfrm>
        </p:spPr>
        <p:txBody>
          <a:bodyPr anchor="ctr"/>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33F2507-2A33-53E2-CA94-31181D767641}"/>
              </a:ext>
            </a:extLst>
          </p:cNvPr>
          <p:cNvSpPr>
            <a:spLocks noGrp="1"/>
          </p:cNvSpPr>
          <p:nvPr>
            <p:ph type="pic" idx="1"/>
          </p:nvPr>
        </p:nvSpPr>
        <p:spPr>
          <a:xfrm>
            <a:off x="4916006" y="342899"/>
            <a:ext cx="6191264" cy="5829301"/>
          </a:xfrm>
          <a:solidFill>
            <a:schemeClr val="tx2">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F90B4D2-F370-4599-07A7-FD3D2E50C073}"/>
              </a:ext>
            </a:extLst>
          </p:cNvPr>
          <p:cNvSpPr>
            <a:spLocks noGrp="1"/>
          </p:cNvSpPr>
          <p:nvPr>
            <p:ph type="body" sz="half" idx="2"/>
          </p:nvPr>
        </p:nvSpPr>
        <p:spPr>
          <a:xfrm>
            <a:off x="479610" y="2057400"/>
            <a:ext cx="4292415" cy="4114800"/>
          </a:xfrm>
        </p:spPr>
        <p:txBody>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C62AD0A-3AA6-A2FA-BE51-16C379209B70}"/>
              </a:ext>
            </a:extLst>
          </p:cNvPr>
          <p:cNvSpPr>
            <a:spLocks noGrp="1"/>
          </p:cNvSpPr>
          <p:nvPr>
            <p:ph type="dt" sz="half" idx="10"/>
          </p:nvPr>
        </p:nvSpPr>
        <p:spPr/>
        <p:txBody>
          <a:bodyPr/>
          <a:lstStyle>
            <a:lvl1pPr>
              <a:defRPr>
                <a:solidFill>
                  <a:schemeClr val="tx2">
                    <a:lumMod val="85000"/>
                  </a:schemeClr>
                </a:solidFill>
              </a:defRPr>
            </a:lvl1pPr>
          </a:lstStyle>
          <a:p>
            <a:fld id="{BB97B28A-5A5B-E346-A2AF-9E2DC4D37DD2}" type="datetime1">
              <a:rPr lang="en-US" smtClean="0"/>
              <a:t>4/15/26</a:t>
            </a:fld>
            <a:endParaRPr lang="en-US"/>
          </a:p>
        </p:txBody>
      </p:sp>
      <p:sp>
        <p:nvSpPr>
          <p:cNvPr id="6" name="Footer Placeholder 5">
            <a:extLst>
              <a:ext uri="{FF2B5EF4-FFF2-40B4-BE49-F238E27FC236}">
                <a16:creationId xmlns:a16="http://schemas.microsoft.com/office/drawing/2014/main" id="{2C226473-6CB9-67B9-19A4-F9EE2C9BAC63}"/>
              </a:ext>
            </a:extLst>
          </p:cNvPr>
          <p:cNvSpPr>
            <a:spLocks noGrp="1"/>
          </p:cNvSpPr>
          <p:nvPr>
            <p:ph type="ftr" sz="quarter" idx="11"/>
          </p:nvPr>
        </p:nvSpPr>
        <p:spPr/>
        <p:txBody>
          <a:bodyPr/>
          <a:lstStyle>
            <a:lvl1pPr>
              <a:defRPr>
                <a:solidFill>
                  <a:schemeClr val="tx2">
                    <a:lumMod val="85000"/>
                  </a:schemeClr>
                </a:solidFill>
              </a:defRPr>
            </a:lvl1pPr>
          </a:lstStyle>
          <a:p>
            <a:r>
              <a:rPr lang="en-US">
                <a:solidFill>
                  <a:schemeClr val="tx2">
                    <a:lumMod val="85000"/>
                  </a:schemeClr>
                </a:solidFill>
              </a:rPr>
              <a:t>Integral Care - CONFIDENTIAL</a:t>
            </a:r>
          </a:p>
        </p:txBody>
      </p:sp>
      <p:sp>
        <p:nvSpPr>
          <p:cNvPr id="7" name="Slide Number Placeholder 6">
            <a:extLst>
              <a:ext uri="{FF2B5EF4-FFF2-40B4-BE49-F238E27FC236}">
                <a16:creationId xmlns:a16="http://schemas.microsoft.com/office/drawing/2014/main" id="{AB1B82A4-4C4B-067C-3C89-E52A42408AC6}"/>
              </a:ext>
            </a:extLst>
          </p:cNvPr>
          <p:cNvSpPr>
            <a:spLocks noGrp="1"/>
          </p:cNvSpPr>
          <p:nvPr>
            <p:ph type="sldNum" sz="quarter" idx="12"/>
          </p:nvPr>
        </p:nvSpPr>
        <p:spPr/>
        <p:txBody>
          <a:bodyPr/>
          <a:lstStyle>
            <a:lvl1pPr>
              <a:defRPr>
                <a:solidFill>
                  <a:schemeClr val="tx2">
                    <a:lumMod val="85000"/>
                  </a:schemeClr>
                </a:solidFill>
              </a:defRPr>
            </a:lvl1pPr>
          </a:lstStyle>
          <a:p>
            <a:fld id="{1992C110-431D-944C-AF63-8315F9BDBACE}" type="slidenum">
              <a:rPr lang="en-US" smtClean="0"/>
              <a:pPr/>
              <a:t>‹#›</a:t>
            </a:fld>
            <a:endParaRPr lang="en-US"/>
          </a:p>
        </p:txBody>
      </p:sp>
      <p:pic>
        <p:nvPicPr>
          <p:cNvPr id="9" name="Graphic 8">
            <a:extLst>
              <a:ext uri="{FF2B5EF4-FFF2-40B4-BE49-F238E27FC236}">
                <a16:creationId xmlns:a16="http://schemas.microsoft.com/office/drawing/2014/main" id="{B0DB5CBC-2546-CEB4-C6D0-40E54A26999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1311465" y="356161"/>
            <a:ext cx="527361" cy="711937"/>
          </a:xfrm>
          <a:prstGeom prst="rect">
            <a:avLst/>
          </a:prstGeom>
        </p:spPr>
      </p:pic>
    </p:spTree>
    <p:extLst>
      <p:ext uri="{BB962C8B-B14F-4D97-AF65-F5344CB8AC3E}">
        <p14:creationId xmlns:p14="http://schemas.microsoft.com/office/powerpoint/2010/main" val="1330111393"/>
      </p:ext>
    </p:extLst>
  </p:cSld>
  <p:clrMapOvr>
    <a:overrideClrMapping bg1="dk1" tx1="lt1" bg2="dk2" tx2="lt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Q and 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62DFD-235D-6889-17D4-6D8CE235A25C}"/>
              </a:ext>
            </a:extLst>
          </p:cNvPr>
          <p:cNvSpPr>
            <a:spLocks noGrp="1"/>
          </p:cNvSpPr>
          <p:nvPr>
            <p:ph type="title" hasCustomPrompt="1"/>
          </p:nvPr>
        </p:nvSpPr>
        <p:spPr>
          <a:xfrm>
            <a:off x="479610" y="2691715"/>
            <a:ext cx="5616390" cy="2384508"/>
          </a:xfrm>
        </p:spPr>
        <p:txBody>
          <a:bodyPr anchor="b">
            <a:noAutofit/>
          </a:bodyPr>
          <a:lstStyle>
            <a:lvl1pPr algn="ctr">
              <a:defRPr sz="16600"/>
            </a:lvl1pPr>
          </a:lstStyle>
          <a:p>
            <a:r>
              <a:rPr lang="en-US" dirty="0"/>
              <a:t>Q&amp;A</a:t>
            </a:r>
          </a:p>
        </p:txBody>
      </p:sp>
      <p:sp>
        <p:nvSpPr>
          <p:cNvPr id="4" name="Date Placeholder 3">
            <a:extLst>
              <a:ext uri="{FF2B5EF4-FFF2-40B4-BE49-F238E27FC236}">
                <a16:creationId xmlns:a16="http://schemas.microsoft.com/office/drawing/2014/main" id="{07935F70-A728-30CC-EEA4-04C1E94A38F6}"/>
              </a:ext>
            </a:extLst>
          </p:cNvPr>
          <p:cNvSpPr>
            <a:spLocks noGrp="1"/>
          </p:cNvSpPr>
          <p:nvPr>
            <p:ph type="dt" sz="half" idx="10"/>
          </p:nvPr>
        </p:nvSpPr>
        <p:spPr/>
        <p:txBody>
          <a:bodyPr/>
          <a:lstStyle/>
          <a:p>
            <a:fld id="{EF2560AF-BE2B-C94A-B994-1E43B3F32800}" type="datetime1">
              <a:rPr lang="en-US" smtClean="0"/>
              <a:t>4/14/26</a:t>
            </a:fld>
            <a:endParaRPr lang="en-US"/>
          </a:p>
        </p:txBody>
      </p:sp>
      <p:sp>
        <p:nvSpPr>
          <p:cNvPr id="5" name="Footer Placeholder 4">
            <a:extLst>
              <a:ext uri="{FF2B5EF4-FFF2-40B4-BE49-F238E27FC236}">
                <a16:creationId xmlns:a16="http://schemas.microsoft.com/office/drawing/2014/main" id="{EADA598C-3804-4897-E5F9-9B2A59512882}"/>
              </a:ext>
            </a:extLst>
          </p:cNvPr>
          <p:cNvSpPr>
            <a:spLocks noGrp="1"/>
          </p:cNvSpPr>
          <p:nvPr>
            <p:ph type="ftr" sz="quarter" idx="11"/>
          </p:nvPr>
        </p:nvSpPr>
        <p:spPr/>
        <p:txBody>
          <a:bodyPr/>
          <a:lstStyle/>
          <a:p>
            <a:r>
              <a:rPr lang="en-US"/>
              <a:t>Integral Care - CONFIDENTIAL</a:t>
            </a:r>
          </a:p>
        </p:txBody>
      </p:sp>
      <p:sp>
        <p:nvSpPr>
          <p:cNvPr id="6" name="Slide Number Placeholder 5">
            <a:extLst>
              <a:ext uri="{FF2B5EF4-FFF2-40B4-BE49-F238E27FC236}">
                <a16:creationId xmlns:a16="http://schemas.microsoft.com/office/drawing/2014/main" id="{4B4ED84E-CC19-F4D2-0276-2BE231AC3222}"/>
              </a:ext>
            </a:extLst>
          </p:cNvPr>
          <p:cNvSpPr>
            <a:spLocks noGrp="1"/>
          </p:cNvSpPr>
          <p:nvPr>
            <p:ph type="sldNum" sz="quarter" idx="12"/>
          </p:nvPr>
        </p:nvSpPr>
        <p:spPr/>
        <p:txBody>
          <a:bodyPr/>
          <a:lstStyle/>
          <a:p>
            <a:fld id="{1992C110-431D-944C-AF63-8315F9BDBACE}" type="slidenum">
              <a:rPr lang="en-US" smtClean="0"/>
              <a:t>‹#›</a:t>
            </a:fld>
            <a:endParaRPr lang="en-US"/>
          </a:p>
        </p:txBody>
      </p:sp>
      <p:pic>
        <p:nvPicPr>
          <p:cNvPr id="3" name="Graphic 2">
            <a:extLst>
              <a:ext uri="{FF2B5EF4-FFF2-40B4-BE49-F238E27FC236}">
                <a16:creationId xmlns:a16="http://schemas.microsoft.com/office/drawing/2014/main" id="{B4D4D44A-6AF6-D066-44FE-073D91AF7E2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flipH="1">
            <a:off x="6280870" y="3873290"/>
            <a:ext cx="11822259" cy="1028973"/>
          </a:xfrm>
          <a:prstGeom prst="rect">
            <a:avLst/>
          </a:prstGeom>
        </p:spPr>
      </p:pic>
    </p:spTree>
    <p:extLst>
      <p:ext uri="{BB962C8B-B14F-4D97-AF65-F5344CB8AC3E}">
        <p14:creationId xmlns:p14="http://schemas.microsoft.com/office/powerpoint/2010/main" val="4140318992"/>
      </p:ext>
    </p:extLst>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1_Q and A">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62DFD-235D-6889-17D4-6D8CE235A25C}"/>
              </a:ext>
            </a:extLst>
          </p:cNvPr>
          <p:cNvSpPr>
            <a:spLocks noGrp="1"/>
          </p:cNvSpPr>
          <p:nvPr>
            <p:ph type="title" hasCustomPrompt="1"/>
          </p:nvPr>
        </p:nvSpPr>
        <p:spPr>
          <a:xfrm>
            <a:off x="479610" y="2691715"/>
            <a:ext cx="5616390" cy="2384508"/>
          </a:xfrm>
        </p:spPr>
        <p:txBody>
          <a:bodyPr anchor="b">
            <a:noAutofit/>
          </a:bodyPr>
          <a:lstStyle>
            <a:lvl1pPr algn="ctr">
              <a:defRPr sz="16600"/>
            </a:lvl1pPr>
          </a:lstStyle>
          <a:p>
            <a:r>
              <a:rPr lang="en-US" dirty="0"/>
              <a:t>Q&amp;A</a:t>
            </a:r>
          </a:p>
        </p:txBody>
      </p:sp>
      <p:sp>
        <p:nvSpPr>
          <p:cNvPr id="4" name="Date Placeholder 3">
            <a:extLst>
              <a:ext uri="{FF2B5EF4-FFF2-40B4-BE49-F238E27FC236}">
                <a16:creationId xmlns:a16="http://schemas.microsoft.com/office/drawing/2014/main" id="{07935F70-A728-30CC-EEA4-04C1E94A38F6}"/>
              </a:ext>
            </a:extLst>
          </p:cNvPr>
          <p:cNvSpPr>
            <a:spLocks noGrp="1"/>
          </p:cNvSpPr>
          <p:nvPr>
            <p:ph type="dt" sz="half" idx="10"/>
          </p:nvPr>
        </p:nvSpPr>
        <p:spPr/>
        <p:txBody>
          <a:bodyPr/>
          <a:lstStyle/>
          <a:p>
            <a:fld id="{EF2560AF-BE2B-C94A-B994-1E43B3F32800}" type="datetime1">
              <a:rPr lang="en-US" smtClean="0"/>
              <a:t>4/15/26</a:t>
            </a:fld>
            <a:endParaRPr lang="en-US"/>
          </a:p>
        </p:txBody>
      </p:sp>
      <p:sp>
        <p:nvSpPr>
          <p:cNvPr id="5" name="Footer Placeholder 4">
            <a:extLst>
              <a:ext uri="{FF2B5EF4-FFF2-40B4-BE49-F238E27FC236}">
                <a16:creationId xmlns:a16="http://schemas.microsoft.com/office/drawing/2014/main" id="{EADA598C-3804-4897-E5F9-9B2A59512882}"/>
              </a:ext>
            </a:extLst>
          </p:cNvPr>
          <p:cNvSpPr>
            <a:spLocks noGrp="1"/>
          </p:cNvSpPr>
          <p:nvPr>
            <p:ph type="ftr" sz="quarter" idx="11"/>
          </p:nvPr>
        </p:nvSpPr>
        <p:spPr/>
        <p:txBody>
          <a:bodyPr/>
          <a:lstStyle/>
          <a:p>
            <a:r>
              <a:rPr lang="en-US"/>
              <a:t>Integral Care - CONFIDENTIAL</a:t>
            </a:r>
          </a:p>
        </p:txBody>
      </p:sp>
      <p:sp>
        <p:nvSpPr>
          <p:cNvPr id="6" name="Slide Number Placeholder 5">
            <a:extLst>
              <a:ext uri="{FF2B5EF4-FFF2-40B4-BE49-F238E27FC236}">
                <a16:creationId xmlns:a16="http://schemas.microsoft.com/office/drawing/2014/main" id="{4B4ED84E-CC19-F4D2-0276-2BE231AC3222}"/>
              </a:ext>
            </a:extLst>
          </p:cNvPr>
          <p:cNvSpPr>
            <a:spLocks noGrp="1"/>
          </p:cNvSpPr>
          <p:nvPr>
            <p:ph type="sldNum" sz="quarter" idx="12"/>
          </p:nvPr>
        </p:nvSpPr>
        <p:spPr/>
        <p:txBody>
          <a:bodyPr/>
          <a:lstStyle/>
          <a:p>
            <a:fld id="{1992C110-431D-944C-AF63-8315F9BDBACE}" type="slidenum">
              <a:rPr lang="en-US" smtClean="0"/>
              <a:t>‹#›</a:t>
            </a:fld>
            <a:endParaRPr lang="en-US"/>
          </a:p>
        </p:txBody>
      </p:sp>
      <p:pic>
        <p:nvPicPr>
          <p:cNvPr id="3" name="Graphic 2">
            <a:extLst>
              <a:ext uri="{FF2B5EF4-FFF2-40B4-BE49-F238E27FC236}">
                <a16:creationId xmlns:a16="http://schemas.microsoft.com/office/drawing/2014/main" id="{B4D4D44A-6AF6-D066-44FE-073D91AF7E2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flipH="1">
            <a:off x="6280870" y="3873290"/>
            <a:ext cx="11822259" cy="1028973"/>
          </a:xfrm>
          <a:prstGeom prst="rect">
            <a:avLst/>
          </a:prstGeom>
        </p:spPr>
      </p:pic>
    </p:spTree>
    <p:extLst>
      <p:ext uri="{BB962C8B-B14F-4D97-AF65-F5344CB8AC3E}">
        <p14:creationId xmlns:p14="http://schemas.microsoft.com/office/powerpoint/2010/main" val="4282227822"/>
      </p:ext>
    </p:extLst>
  </p:cSld>
  <p:clrMapOvr>
    <a:overrideClrMapping bg1="dk1" tx1="lt1" bg2="dk2" tx2="lt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Thank you Dark">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D0A0D-5D23-5316-F05C-C414EC5D10EA}"/>
              </a:ext>
            </a:extLst>
          </p:cNvPr>
          <p:cNvSpPr>
            <a:spLocks noGrp="1"/>
          </p:cNvSpPr>
          <p:nvPr>
            <p:ph type="title"/>
          </p:nvPr>
        </p:nvSpPr>
        <p:spPr>
          <a:xfrm>
            <a:off x="6149209" y="1676400"/>
            <a:ext cx="5658161" cy="806068"/>
          </a:xfrm>
        </p:spPr>
        <p:txBody>
          <a:bodyPr/>
          <a:lstStyle>
            <a:lvl1pPr algn="ctr">
              <a:defRPr/>
            </a:lvl1pPr>
          </a:lstStyle>
          <a:p>
            <a:endParaRPr lang="en-US" dirty="0"/>
          </a:p>
        </p:txBody>
      </p:sp>
      <p:sp>
        <p:nvSpPr>
          <p:cNvPr id="3" name="Date Placeholder 2">
            <a:extLst>
              <a:ext uri="{FF2B5EF4-FFF2-40B4-BE49-F238E27FC236}">
                <a16:creationId xmlns:a16="http://schemas.microsoft.com/office/drawing/2014/main" id="{FF821138-CE3D-79E4-4ABF-3DFAB3479F95}"/>
              </a:ext>
            </a:extLst>
          </p:cNvPr>
          <p:cNvSpPr>
            <a:spLocks noGrp="1"/>
          </p:cNvSpPr>
          <p:nvPr>
            <p:ph type="dt" sz="half" idx="10"/>
          </p:nvPr>
        </p:nvSpPr>
        <p:spPr/>
        <p:txBody>
          <a:bodyPr/>
          <a:lstStyle>
            <a:lvl1pPr>
              <a:defRPr>
                <a:solidFill>
                  <a:schemeClr val="tx2">
                    <a:lumMod val="85000"/>
                  </a:schemeClr>
                </a:solidFill>
              </a:defRPr>
            </a:lvl1pPr>
          </a:lstStyle>
          <a:p>
            <a:fld id="{01C46C7A-49E0-024D-AA27-88738B9EAD1F}" type="datetime1">
              <a:rPr lang="en-US" smtClean="0"/>
              <a:t>4/14/26</a:t>
            </a:fld>
            <a:endParaRPr lang="en-US"/>
          </a:p>
        </p:txBody>
      </p:sp>
      <p:sp>
        <p:nvSpPr>
          <p:cNvPr id="4" name="Footer Placeholder 3">
            <a:extLst>
              <a:ext uri="{FF2B5EF4-FFF2-40B4-BE49-F238E27FC236}">
                <a16:creationId xmlns:a16="http://schemas.microsoft.com/office/drawing/2014/main" id="{1117878B-200B-2420-A78F-0CF02D99F1E6}"/>
              </a:ext>
            </a:extLst>
          </p:cNvPr>
          <p:cNvSpPr>
            <a:spLocks noGrp="1"/>
          </p:cNvSpPr>
          <p:nvPr>
            <p:ph type="ftr" sz="quarter" idx="11"/>
          </p:nvPr>
        </p:nvSpPr>
        <p:spPr/>
        <p:txBody>
          <a:bodyPr/>
          <a:lstStyle>
            <a:lvl1pPr>
              <a:defRPr>
                <a:solidFill>
                  <a:schemeClr val="tx2">
                    <a:lumMod val="85000"/>
                  </a:schemeClr>
                </a:solidFill>
              </a:defRPr>
            </a:lvl1pPr>
          </a:lstStyle>
          <a:p>
            <a:r>
              <a:rPr lang="en-US">
                <a:solidFill>
                  <a:schemeClr val="tx2">
                    <a:lumMod val="85000"/>
                  </a:schemeClr>
                </a:solidFill>
              </a:rPr>
              <a:t>Integral Care - CONFIDENTIAL</a:t>
            </a:r>
          </a:p>
        </p:txBody>
      </p:sp>
      <p:sp>
        <p:nvSpPr>
          <p:cNvPr id="5" name="Slide Number Placeholder 4">
            <a:extLst>
              <a:ext uri="{FF2B5EF4-FFF2-40B4-BE49-F238E27FC236}">
                <a16:creationId xmlns:a16="http://schemas.microsoft.com/office/drawing/2014/main" id="{A5B56839-73CE-6F64-9787-6C339036CA6E}"/>
              </a:ext>
            </a:extLst>
          </p:cNvPr>
          <p:cNvSpPr>
            <a:spLocks noGrp="1"/>
          </p:cNvSpPr>
          <p:nvPr>
            <p:ph type="sldNum" sz="quarter" idx="12"/>
          </p:nvPr>
        </p:nvSpPr>
        <p:spPr/>
        <p:txBody>
          <a:bodyPr/>
          <a:lstStyle>
            <a:lvl1pPr>
              <a:defRPr>
                <a:solidFill>
                  <a:schemeClr val="tx2">
                    <a:lumMod val="85000"/>
                  </a:schemeClr>
                </a:solidFill>
              </a:defRPr>
            </a:lvl1pPr>
          </a:lstStyle>
          <a:p>
            <a:fld id="{1992C110-431D-944C-AF63-8315F9BDBACE}" type="slidenum">
              <a:rPr lang="en-US" smtClean="0"/>
              <a:pPr/>
              <a:t>‹#›</a:t>
            </a:fld>
            <a:endParaRPr lang="en-US"/>
          </a:p>
        </p:txBody>
      </p:sp>
      <p:pic>
        <p:nvPicPr>
          <p:cNvPr id="12" name="Graphic 11">
            <a:extLst>
              <a:ext uri="{FF2B5EF4-FFF2-40B4-BE49-F238E27FC236}">
                <a16:creationId xmlns:a16="http://schemas.microsoft.com/office/drawing/2014/main" id="{6C436D1A-0E6F-7D8C-4FD7-7E495C1A688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492993" y="1676400"/>
            <a:ext cx="3096260" cy="3505200"/>
          </a:xfrm>
          <a:prstGeom prst="rect">
            <a:avLst/>
          </a:prstGeom>
        </p:spPr>
      </p:pic>
      <p:pic>
        <p:nvPicPr>
          <p:cNvPr id="14" name="Graphic 13">
            <a:extLst>
              <a:ext uri="{FF2B5EF4-FFF2-40B4-BE49-F238E27FC236}">
                <a16:creationId xmlns:a16="http://schemas.microsoft.com/office/drawing/2014/main" id="{B1EA7479-2FA8-14AF-A041-C8FBC5FF6836}"/>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7679747" y="2584890"/>
            <a:ext cx="2597084" cy="226044"/>
          </a:xfrm>
          <a:prstGeom prst="rect">
            <a:avLst/>
          </a:prstGeom>
        </p:spPr>
      </p:pic>
      <p:sp>
        <p:nvSpPr>
          <p:cNvPr id="8" name="Text Placeholder 6">
            <a:extLst>
              <a:ext uri="{FF2B5EF4-FFF2-40B4-BE49-F238E27FC236}">
                <a16:creationId xmlns:a16="http://schemas.microsoft.com/office/drawing/2014/main" id="{96236492-0A9C-13FE-5AF9-CC3F86DF6DCC}"/>
              </a:ext>
            </a:extLst>
          </p:cNvPr>
          <p:cNvSpPr>
            <a:spLocks noGrp="1"/>
          </p:cNvSpPr>
          <p:nvPr>
            <p:ph type="body" sz="quarter" idx="14"/>
          </p:nvPr>
        </p:nvSpPr>
        <p:spPr>
          <a:xfrm>
            <a:off x="6152043" y="3451633"/>
            <a:ext cx="5655327" cy="1729967"/>
          </a:xfrm>
        </p:spPr>
        <p:txBody>
          <a:bodyPr anchor="b">
            <a:normAutofit/>
          </a:bodyPr>
          <a:lstStyle>
            <a:lvl1pPr algn="ctr">
              <a:defRPr sz="3200"/>
            </a:lvl1pPr>
            <a:lvl2pPr>
              <a:buNone/>
              <a:defRPr/>
            </a:lvl2pPr>
          </a:lstStyle>
          <a:p>
            <a:pPr lvl="0"/>
            <a:r>
              <a:rPr lang="en-US" dirty="0"/>
              <a:t>Click to edit Master text styles</a:t>
            </a:r>
          </a:p>
        </p:txBody>
      </p:sp>
    </p:spTree>
    <p:extLst>
      <p:ext uri="{BB962C8B-B14F-4D97-AF65-F5344CB8AC3E}">
        <p14:creationId xmlns:p14="http://schemas.microsoft.com/office/powerpoint/2010/main" val="2950700779"/>
      </p:ext>
    </p:extLst>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51A59-E2E8-DC6F-4A7A-B67F5385ECC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21682FC-108B-0400-4F1E-69F1F0C39E8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98A7BDB-A9CF-1C4D-241B-3E974B33F0EB}"/>
              </a:ext>
            </a:extLst>
          </p:cNvPr>
          <p:cNvSpPr>
            <a:spLocks noGrp="1"/>
          </p:cNvSpPr>
          <p:nvPr>
            <p:ph type="dt" sz="half" idx="10"/>
          </p:nvPr>
        </p:nvSpPr>
        <p:spPr/>
        <p:txBody>
          <a:bodyPr/>
          <a:lstStyle/>
          <a:p>
            <a:fld id="{DB7B9F81-40F8-4145-9F0D-6227C01ADD2D}" type="datetime1">
              <a:rPr lang="en-US" smtClean="0"/>
              <a:t>4/14/26</a:t>
            </a:fld>
            <a:endParaRPr lang="en-US"/>
          </a:p>
        </p:txBody>
      </p:sp>
      <p:sp>
        <p:nvSpPr>
          <p:cNvPr id="5" name="Footer Placeholder 4">
            <a:extLst>
              <a:ext uri="{FF2B5EF4-FFF2-40B4-BE49-F238E27FC236}">
                <a16:creationId xmlns:a16="http://schemas.microsoft.com/office/drawing/2014/main" id="{5E9AF67F-6D47-1576-F12B-458A2591D8D8}"/>
              </a:ext>
            </a:extLst>
          </p:cNvPr>
          <p:cNvSpPr>
            <a:spLocks noGrp="1"/>
          </p:cNvSpPr>
          <p:nvPr>
            <p:ph type="ftr" sz="quarter" idx="11"/>
          </p:nvPr>
        </p:nvSpPr>
        <p:spPr/>
        <p:txBody>
          <a:bodyPr/>
          <a:lstStyle/>
          <a:p>
            <a:r>
              <a:rPr lang="en-US"/>
              <a:t>Integral Care - CONFIDENTIAL</a:t>
            </a:r>
          </a:p>
        </p:txBody>
      </p:sp>
      <p:sp>
        <p:nvSpPr>
          <p:cNvPr id="6" name="Slide Number Placeholder 5">
            <a:extLst>
              <a:ext uri="{FF2B5EF4-FFF2-40B4-BE49-F238E27FC236}">
                <a16:creationId xmlns:a16="http://schemas.microsoft.com/office/drawing/2014/main" id="{984EC061-2B02-BE19-DAA8-574A8FBBDF53}"/>
              </a:ext>
            </a:extLst>
          </p:cNvPr>
          <p:cNvSpPr>
            <a:spLocks noGrp="1"/>
          </p:cNvSpPr>
          <p:nvPr>
            <p:ph type="sldNum" sz="quarter" idx="12"/>
          </p:nvPr>
        </p:nvSpPr>
        <p:spPr/>
        <p:txBody>
          <a:bodyPr/>
          <a:lstStyle/>
          <a:p>
            <a:fld id="{1992C110-431D-944C-AF63-8315F9BDBACE}" type="slidenum">
              <a:rPr lang="en-US" smtClean="0"/>
              <a:t>‹#›</a:t>
            </a:fld>
            <a:endParaRPr lang="en-US"/>
          </a:p>
        </p:txBody>
      </p:sp>
    </p:spTree>
    <p:extLst>
      <p:ext uri="{BB962C8B-B14F-4D97-AF65-F5344CB8AC3E}">
        <p14:creationId xmlns:p14="http://schemas.microsoft.com/office/powerpoint/2010/main" val="84886774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F1EFBA9-D94A-0395-9D48-36FA1205061C}"/>
              </a:ext>
            </a:extLst>
          </p:cNvPr>
          <p:cNvSpPr>
            <a:spLocks noGrp="1"/>
          </p:cNvSpPr>
          <p:nvPr>
            <p:ph type="title" orient="vert"/>
          </p:nvPr>
        </p:nvSpPr>
        <p:spPr>
          <a:xfrm>
            <a:off x="8724900" y="365125"/>
            <a:ext cx="2247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3285A8E-F481-C5ED-08AC-0B6DAF587FFB}"/>
              </a:ext>
            </a:extLst>
          </p:cNvPr>
          <p:cNvSpPr>
            <a:spLocks noGrp="1"/>
          </p:cNvSpPr>
          <p:nvPr>
            <p:ph type="body" orient="vert" idx="1"/>
          </p:nvPr>
        </p:nvSpPr>
        <p:spPr>
          <a:xfrm>
            <a:off x="479610" y="365125"/>
            <a:ext cx="809289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9ACB5C9-4B4E-CFC9-476A-A6426FF70606}"/>
              </a:ext>
            </a:extLst>
          </p:cNvPr>
          <p:cNvSpPr>
            <a:spLocks noGrp="1"/>
          </p:cNvSpPr>
          <p:nvPr>
            <p:ph type="dt" sz="half" idx="10"/>
          </p:nvPr>
        </p:nvSpPr>
        <p:spPr/>
        <p:txBody>
          <a:bodyPr/>
          <a:lstStyle/>
          <a:p>
            <a:fld id="{0FF186C3-999C-7C40-9FAC-BCECD3B1B036}" type="datetime1">
              <a:rPr lang="en-US" smtClean="0"/>
              <a:t>4/14/26</a:t>
            </a:fld>
            <a:endParaRPr lang="en-US"/>
          </a:p>
        </p:txBody>
      </p:sp>
      <p:sp>
        <p:nvSpPr>
          <p:cNvPr id="5" name="Footer Placeholder 4">
            <a:extLst>
              <a:ext uri="{FF2B5EF4-FFF2-40B4-BE49-F238E27FC236}">
                <a16:creationId xmlns:a16="http://schemas.microsoft.com/office/drawing/2014/main" id="{3907D5D7-B77B-EFC9-8760-842E7052C7FF}"/>
              </a:ext>
            </a:extLst>
          </p:cNvPr>
          <p:cNvSpPr>
            <a:spLocks noGrp="1"/>
          </p:cNvSpPr>
          <p:nvPr>
            <p:ph type="ftr" sz="quarter" idx="11"/>
          </p:nvPr>
        </p:nvSpPr>
        <p:spPr/>
        <p:txBody>
          <a:bodyPr/>
          <a:lstStyle/>
          <a:p>
            <a:r>
              <a:rPr lang="en-US"/>
              <a:t>Integral Care - CONFIDENTIAL</a:t>
            </a:r>
          </a:p>
        </p:txBody>
      </p:sp>
      <p:sp>
        <p:nvSpPr>
          <p:cNvPr id="6" name="Slide Number Placeholder 5">
            <a:extLst>
              <a:ext uri="{FF2B5EF4-FFF2-40B4-BE49-F238E27FC236}">
                <a16:creationId xmlns:a16="http://schemas.microsoft.com/office/drawing/2014/main" id="{34604506-6A3E-4CA4-81AC-48981BEC2FE2}"/>
              </a:ext>
            </a:extLst>
          </p:cNvPr>
          <p:cNvSpPr>
            <a:spLocks noGrp="1"/>
          </p:cNvSpPr>
          <p:nvPr>
            <p:ph type="sldNum" sz="quarter" idx="12"/>
          </p:nvPr>
        </p:nvSpPr>
        <p:spPr/>
        <p:txBody>
          <a:bodyPr/>
          <a:lstStyle/>
          <a:p>
            <a:fld id="{1992C110-431D-944C-AF63-8315F9BDBACE}" type="slidenum">
              <a:rPr lang="en-US" smtClean="0"/>
              <a:t>‹#›</a:t>
            </a:fld>
            <a:endParaRPr lang="en-US"/>
          </a:p>
        </p:txBody>
      </p:sp>
    </p:spTree>
    <p:extLst>
      <p:ext uri="{BB962C8B-B14F-4D97-AF65-F5344CB8AC3E}">
        <p14:creationId xmlns:p14="http://schemas.microsoft.com/office/powerpoint/2010/main" val="412500202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image" Target="../media/image1.sv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0765DBE-35CF-8775-320A-FD63D12F7412}"/>
              </a:ext>
            </a:extLst>
          </p:cNvPr>
          <p:cNvSpPr>
            <a:spLocks noGrp="1"/>
          </p:cNvSpPr>
          <p:nvPr>
            <p:ph type="title"/>
          </p:nvPr>
        </p:nvSpPr>
        <p:spPr>
          <a:xfrm>
            <a:off x="479610" y="356161"/>
            <a:ext cx="10493190" cy="101384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AEE40480-BFE1-744E-C0F8-AC22260F2EC8}"/>
              </a:ext>
            </a:extLst>
          </p:cNvPr>
          <p:cNvSpPr>
            <a:spLocks noGrp="1"/>
          </p:cNvSpPr>
          <p:nvPr>
            <p:ph type="body" idx="1"/>
          </p:nvPr>
        </p:nvSpPr>
        <p:spPr>
          <a:xfrm>
            <a:off x="479610" y="1628309"/>
            <a:ext cx="11274552" cy="4539689"/>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 </a:t>
            </a:r>
          </a:p>
          <a:p>
            <a:pPr lvl="4"/>
            <a:endParaRPr lang="en-US" dirty="0"/>
          </a:p>
        </p:txBody>
      </p:sp>
      <p:sp>
        <p:nvSpPr>
          <p:cNvPr id="4" name="Date Placeholder 3">
            <a:extLst>
              <a:ext uri="{FF2B5EF4-FFF2-40B4-BE49-F238E27FC236}">
                <a16:creationId xmlns:a16="http://schemas.microsoft.com/office/drawing/2014/main" id="{1D85644A-1EA4-F3DB-7AB7-64912C7883F1}"/>
              </a:ext>
            </a:extLst>
          </p:cNvPr>
          <p:cNvSpPr>
            <a:spLocks noGrp="1"/>
          </p:cNvSpPr>
          <p:nvPr>
            <p:ph type="dt" sz="half" idx="2"/>
          </p:nvPr>
        </p:nvSpPr>
        <p:spPr>
          <a:xfrm>
            <a:off x="10206316" y="6364754"/>
            <a:ext cx="766484" cy="365125"/>
          </a:xfrm>
          <a:prstGeom prst="rect">
            <a:avLst/>
          </a:prstGeom>
        </p:spPr>
        <p:txBody>
          <a:bodyPr vert="horz" lIns="91440" tIns="45720" rIns="91440" bIns="45720" rtlCol="0" anchor="ctr"/>
          <a:lstStyle>
            <a:lvl1pPr algn="l">
              <a:defRPr sz="1000">
                <a:solidFill>
                  <a:schemeClr val="tx1">
                    <a:tint val="82000"/>
                  </a:schemeClr>
                </a:solidFill>
              </a:defRPr>
            </a:lvl1pPr>
          </a:lstStyle>
          <a:p>
            <a:fld id="{8C649227-9258-7542-A018-018FE6B4DE54}" type="datetime1">
              <a:rPr lang="en-US" smtClean="0"/>
              <a:t>4/14/26</a:t>
            </a:fld>
            <a:endParaRPr lang="en-US" sz="1000"/>
          </a:p>
        </p:txBody>
      </p:sp>
      <p:sp>
        <p:nvSpPr>
          <p:cNvPr id="5" name="Footer Placeholder 4">
            <a:extLst>
              <a:ext uri="{FF2B5EF4-FFF2-40B4-BE49-F238E27FC236}">
                <a16:creationId xmlns:a16="http://schemas.microsoft.com/office/drawing/2014/main" id="{853B71E5-CA4B-A909-137E-DF8D91218BDD}"/>
              </a:ext>
            </a:extLst>
          </p:cNvPr>
          <p:cNvSpPr>
            <a:spLocks noGrp="1"/>
          </p:cNvSpPr>
          <p:nvPr>
            <p:ph type="ftr" sz="quarter" idx="3"/>
          </p:nvPr>
        </p:nvSpPr>
        <p:spPr>
          <a:xfrm>
            <a:off x="479610" y="6364754"/>
            <a:ext cx="9592236" cy="365125"/>
          </a:xfrm>
          <a:prstGeom prst="rect">
            <a:avLst/>
          </a:prstGeom>
        </p:spPr>
        <p:txBody>
          <a:bodyPr vert="horz" lIns="91440" tIns="45720" rIns="91440" bIns="45720" rtlCol="0" anchor="ctr"/>
          <a:lstStyle>
            <a:lvl1pPr algn="l">
              <a:defRPr sz="1000">
                <a:solidFill>
                  <a:schemeClr val="tx1">
                    <a:tint val="82000"/>
                  </a:schemeClr>
                </a:solidFill>
              </a:defRPr>
            </a:lvl1pPr>
          </a:lstStyle>
          <a:p>
            <a:r>
              <a:rPr lang="en-US" sz="1000"/>
              <a:t>Integral Care - CONFIDENTIAL</a:t>
            </a:r>
            <a:endParaRPr lang="en-US" sz="1000" dirty="0"/>
          </a:p>
        </p:txBody>
      </p:sp>
      <p:sp>
        <p:nvSpPr>
          <p:cNvPr id="6" name="Slide Number Placeholder 5">
            <a:extLst>
              <a:ext uri="{FF2B5EF4-FFF2-40B4-BE49-F238E27FC236}">
                <a16:creationId xmlns:a16="http://schemas.microsoft.com/office/drawing/2014/main" id="{17E9EDA7-1555-3D8A-EBD9-32E0FB40ADB2}"/>
              </a:ext>
            </a:extLst>
          </p:cNvPr>
          <p:cNvSpPr>
            <a:spLocks noGrp="1"/>
          </p:cNvSpPr>
          <p:nvPr>
            <p:ph type="sldNum" sz="quarter" idx="4"/>
          </p:nvPr>
        </p:nvSpPr>
        <p:spPr>
          <a:xfrm>
            <a:off x="11107270" y="6356350"/>
            <a:ext cx="646891" cy="365125"/>
          </a:xfrm>
          <a:prstGeom prst="rect">
            <a:avLst/>
          </a:prstGeom>
        </p:spPr>
        <p:txBody>
          <a:bodyPr vert="horz" lIns="91440" tIns="45720" rIns="91440" bIns="45720" rtlCol="0" anchor="ctr"/>
          <a:lstStyle>
            <a:lvl1pPr algn="r">
              <a:defRPr sz="1200" b="1">
                <a:solidFill>
                  <a:schemeClr val="tx1">
                    <a:tint val="82000"/>
                  </a:schemeClr>
                </a:solidFill>
              </a:defRPr>
            </a:lvl1pPr>
          </a:lstStyle>
          <a:p>
            <a:fld id="{1992C110-431D-944C-AF63-8315F9BDBACE}" type="slidenum">
              <a:rPr lang="en-US" smtClean="0"/>
              <a:pPr/>
              <a:t>‹#›</a:t>
            </a:fld>
            <a:endParaRPr lang="en-US" b="1"/>
          </a:p>
        </p:txBody>
      </p:sp>
      <p:pic>
        <p:nvPicPr>
          <p:cNvPr id="8" name="Graphic 7">
            <a:extLst>
              <a:ext uri="{FF2B5EF4-FFF2-40B4-BE49-F238E27FC236}">
                <a16:creationId xmlns:a16="http://schemas.microsoft.com/office/drawing/2014/main" id="{60BE6BF2-0DC7-3907-DB30-B4B37DF7F490}"/>
              </a:ext>
            </a:extLst>
          </p:cNvPr>
          <p:cNvPicPr>
            <a:picLocks noChangeAspect="1"/>
          </p:cNvPicPr>
          <p:nvPr userDrawn="1"/>
        </p:nvPicPr>
        <p:blipFill>
          <a:blip>
            <a:extLst>
              <a:ext uri="{96DAC541-7B7A-43D3-8B79-37D633B846F1}">
                <asvg:svgBlip xmlns:asvg="http://schemas.microsoft.com/office/drawing/2016/SVG/main" r:embed="rId45"/>
              </a:ext>
            </a:extLst>
          </a:blip>
          <a:stretch>
            <a:fillRect/>
          </a:stretch>
        </p:blipFill>
        <p:spPr>
          <a:xfrm>
            <a:off x="11311465" y="356161"/>
            <a:ext cx="527361" cy="711937"/>
          </a:xfrm>
          <a:prstGeom prst="rect">
            <a:avLst/>
          </a:prstGeom>
        </p:spPr>
      </p:pic>
    </p:spTree>
    <p:extLst>
      <p:ext uri="{BB962C8B-B14F-4D97-AF65-F5344CB8AC3E}">
        <p14:creationId xmlns:p14="http://schemas.microsoft.com/office/powerpoint/2010/main" val="1033934771"/>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92" r:id="rId3"/>
    <p:sldLayoutId id="2147483693" r:id="rId4"/>
    <p:sldLayoutId id="2147483665" r:id="rId5"/>
    <p:sldLayoutId id="2147483698" r:id="rId6"/>
    <p:sldLayoutId id="2147483650" r:id="rId7"/>
    <p:sldLayoutId id="2147483652" r:id="rId8"/>
    <p:sldLayoutId id="2147483660" r:id="rId9"/>
    <p:sldLayoutId id="2147483696" r:id="rId10"/>
    <p:sldLayoutId id="2147483653" r:id="rId11"/>
    <p:sldLayoutId id="2147483654" r:id="rId12"/>
    <p:sldLayoutId id="2147483661" r:id="rId13"/>
    <p:sldLayoutId id="2147483667" r:id="rId14"/>
    <p:sldLayoutId id="2147483690" r:id="rId15"/>
    <p:sldLayoutId id="2147483699" r:id="rId16"/>
    <p:sldLayoutId id="2147483679" r:id="rId17"/>
    <p:sldLayoutId id="2147483686" r:id="rId18"/>
    <p:sldLayoutId id="2147483687" r:id="rId19"/>
    <p:sldLayoutId id="2147483695" r:id="rId20"/>
    <p:sldLayoutId id="2147483655" r:id="rId21"/>
    <p:sldLayoutId id="2147483668" r:id="rId22"/>
    <p:sldLayoutId id="2147483689" r:id="rId23"/>
    <p:sldLayoutId id="2147483700" r:id="rId24"/>
    <p:sldLayoutId id="2147483656" r:id="rId25"/>
    <p:sldLayoutId id="2147483657" r:id="rId26"/>
    <p:sldLayoutId id="2147483671" r:id="rId27"/>
    <p:sldLayoutId id="2147483688" r:id="rId28"/>
    <p:sldLayoutId id="2147483703" r:id="rId29"/>
    <p:sldLayoutId id="2147483672" r:id="rId30"/>
    <p:sldLayoutId id="2147483673" r:id="rId31"/>
    <p:sldLayoutId id="2147483682" r:id="rId32"/>
    <p:sldLayoutId id="2147483704" r:id="rId33"/>
    <p:sldLayoutId id="2147483676" r:id="rId34"/>
    <p:sldLayoutId id="2147483670" r:id="rId35"/>
    <p:sldLayoutId id="2147483669" r:id="rId36"/>
    <p:sldLayoutId id="2147483685" r:id="rId37"/>
    <p:sldLayoutId id="2147483701" r:id="rId38"/>
    <p:sldLayoutId id="2147483678" r:id="rId39"/>
    <p:sldLayoutId id="2147483702" r:id="rId40"/>
    <p:sldLayoutId id="2147483677" r:id="rId41"/>
    <p:sldLayoutId id="2147483658" r:id="rId42"/>
    <p:sldLayoutId id="2147483659" r:id="rId43"/>
  </p:sldLayoutIdLst>
  <p:hf hdr="0" dt="0"/>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0" indent="0" algn="l" defTabSz="914400" rtl="0" eaLnBrk="1" latinLnBrk="0" hangingPunct="1">
        <a:lnSpc>
          <a:spcPct val="100000"/>
        </a:lnSpc>
        <a:spcBef>
          <a:spcPts val="1600"/>
        </a:spcBef>
        <a:buClr>
          <a:schemeClr val="accent1"/>
        </a:buClr>
        <a:buFont typeface="Arial" panose="020B0604020202020204" pitchFamily="34" charset="0"/>
        <a:buNone/>
        <a:defRPr sz="2400" kern="1200">
          <a:solidFill>
            <a:schemeClr val="tx1"/>
          </a:solidFill>
          <a:latin typeface="+mn-lt"/>
          <a:ea typeface="+mn-ea"/>
          <a:cs typeface="+mn-cs"/>
        </a:defRPr>
      </a:lvl1pPr>
      <a:lvl2pPr marL="349250" indent="-228600" algn="l" defTabSz="914400" rtl="0" eaLnBrk="1" latinLnBrk="0" hangingPunct="1">
        <a:lnSpc>
          <a:spcPct val="100000"/>
        </a:lnSpc>
        <a:spcBef>
          <a:spcPts val="500"/>
        </a:spcBef>
        <a:buClr>
          <a:schemeClr val="accent1"/>
        </a:buClr>
        <a:buSzPct val="110000"/>
        <a:buFont typeface="Arial" panose="020B0604020202020204" pitchFamily="34" charset="0"/>
        <a:buChar char="•"/>
        <a:tabLst/>
        <a:defRPr sz="2400" kern="1200">
          <a:solidFill>
            <a:schemeClr val="tx1"/>
          </a:solidFill>
          <a:latin typeface="+mn-lt"/>
          <a:ea typeface="+mn-ea"/>
          <a:cs typeface="+mn-cs"/>
        </a:defRPr>
      </a:lvl2pPr>
      <a:lvl3pPr marL="577850" indent="-228600" algn="l" defTabSz="914400" rtl="0" eaLnBrk="1" latinLnBrk="0" hangingPunct="1">
        <a:lnSpc>
          <a:spcPct val="100000"/>
        </a:lnSpc>
        <a:spcBef>
          <a:spcPts val="500"/>
        </a:spcBef>
        <a:buClr>
          <a:schemeClr val="accent1"/>
        </a:buClr>
        <a:buFont typeface="System Font Regular"/>
        <a:buChar char="-"/>
        <a:tabLst/>
        <a:defRPr sz="2400" kern="1200">
          <a:solidFill>
            <a:schemeClr val="tx1"/>
          </a:solidFill>
          <a:latin typeface="+mn-lt"/>
          <a:ea typeface="+mn-ea"/>
          <a:cs typeface="+mn-cs"/>
        </a:defRPr>
      </a:lvl3pPr>
      <a:lvl4pPr marL="804863" indent="-227013" algn="l" defTabSz="914400" rtl="0" eaLnBrk="1" latinLnBrk="0" hangingPunct="1">
        <a:lnSpc>
          <a:spcPct val="100000"/>
        </a:lnSpc>
        <a:spcBef>
          <a:spcPts val="500"/>
        </a:spcBef>
        <a:buClr>
          <a:schemeClr val="accent1"/>
        </a:buClr>
        <a:buSzPct val="80000"/>
        <a:buFont typeface="Courier New" panose="02070309020205020404" pitchFamily="49" charset="0"/>
        <a:buChar char="o"/>
        <a:tabLst/>
        <a:defRPr sz="2400" kern="1200">
          <a:solidFill>
            <a:schemeClr val="tx1"/>
          </a:solidFill>
          <a:latin typeface="+mn-lt"/>
          <a:ea typeface="+mn-ea"/>
          <a:cs typeface="+mn-cs"/>
        </a:defRPr>
      </a:lvl4pPr>
      <a:lvl5pPr marL="1033463" indent="-228600" algn="l" defTabSz="914400" rtl="0" eaLnBrk="1" latinLnBrk="0" hangingPunct="1">
        <a:lnSpc>
          <a:spcPct val="100000"/>
        </a:lnSpc>
        <a:spcBef>
          <a:spcPts val="500"/>
        </a:spcBef>
        <a:buClr>
          <a:schemeClr val="accent1"/>
        </a:buClr>
        <a:buSzPct val="80000"/>
        <a:buFont typeface="Wingdings" pitchFamily="2" charset="2"/>
        <a:buChar char="§"/>
        <a:tabLst/>
        <a:defRPr sz="2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orient="horz" pos="1008" userDrawn="1">
          <p15:clr>
            <a:srgbClr val="F26B43"/>
          </p15:clr>
        </p15:guide>
        <p15:guide id="4" orient="horz" pos="864" userDrawn="1">
          <p15:clr>
            <a:srgbClr val="F26B43"/>
          </p15:clr>
        </p15:guide>
        <p15:guide id="5" orient="horz" pos="3888" userDrawn="1">
          <p15:clr>
            <a:srgbClr val="F26B43"/>
          </p15:clr>
        </p15:guide>
        <p15:guide id="6" orient="horz" pos="21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8.jp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hyperlink" Target="https://fonts.google.com/specimen/Hanuman?query=hanuman&amp;lang=en_Latn&amp;preview.lang=en_Latn" TargetMode="Externa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32.xml"/></Relationships>
</file>

<file path=ppt/slides/_rels/slide1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hyperlink" Target="https://laventanaciudadana.cl/vida-comunitaria-y-salud-mental/" TargetMode="External"/><Relationship Id="rId2" Type="http://schemas.openxmlformats.org/officeDocument/2006/relationships/image" Target="../media/image28.jpeg"/><Relationship Id="rId1" Type="http://schemas.openxmlformats.org/officeDocument/2006/relationships/slideLayout" Target="../slideLayouts/slideLayout26.xml"/><Relationship Id="rId4" Type="http://schemas.openxmlformats.org/officeDocument/2006/relationships/hyperlink" Target="https://creativecommons.org/licenses/by/3.0/"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3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xml"/><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0.xml"/><Relationship Id="rId5" Type="http://schemas.openxmlformats.org/officeDocument/2006/relationships/image" Target="../media/image5.svg"/><Relationship Id="rId4" Type="http://schemas.openxmlformats.org/officeDocument/2006/relationships/image" Target="../media/image33.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image" Target="../media/image34.sv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D8B82-5587-EAEC-FAB3-6AD00B19EEB1}"/>
              </a:ext>
            </a:extLst>
          </p:cNvPr>
          <p:cNvSpPr>
            <a:spLocks noGrp="1"/>
          </p:cNvSpPr>
          <p:nvPr>
            <p:ph type="ctrTitle"/>
          </p:nvPr>
        </p:nvSpPr>
        <p:spPr>
          <a:xfrm>
            <a:off x="829988" y="2746065"/>
            <a:ext cx="5967397" cy="2387600"/>
          </a:xfrm>
        </p:spPr>
        <p:txBody>
          <a:bodyPr/>
          <a:lstStyle/>
          <a:p>
            <a:r>
              <a:rPr lang="en-US" dirty="0"/>
              <a:t>How to Use…</a:t>
            </a:r>
            <a:br>
              <a:rPr lang="en-US" dirty="0"/>
            </a:br>
            <a:r>
              <a:rPr lang="en-US" dirty="0"/>
              <a:t>Presentation Template</a:t>
            </a:r>
          </a:p>
        </p:txBody>
      </p:sp>
      <p:sp>
        <p:nvSpPr>
          <p:cNvPr id="3" name="Subtitle 2">
            <a:extLst>
              <a:ext uri="{FF2B5EF4-FFF2-40B4-BE49-F238E27FC236}">
                <a16:creationId xmlns:a16="http://schemas.microsoft.com/office/drawing/2014/main" id="{97AB6786-8D6B-4979-CA68-1B239D458FDA}"/>
              </a:ext>
            </a:extLst>
          </p:cNvPr>
          <p:cNvSpPr>
            <a:spLocks noGrp="1"/>
          </p:cNvSpPr>
          <p:nvPr>
            <p:ph type="subTitle" idx="1"/>
          </p:nvPr>
        </p:nvSpPr>
        <p:spPr>
          <a:xfrm>
            <a:off x="829988" y="5225740"/>
            <a:ext cx="5967397" cy="705042"/>
          </a:xfrm>
        </p:spPr>
        <p:txBody>
          <a:bodyPr/>
          <a:lstStyle/>
          <a:p>
            <a:r>
              <a:rPr lang="en-US" dirty="0"/>
              <a:t>2026 Integral Care Rebranding</a:t>
            </a:r>
          </a:p>
        </p:txBody>
      </p:sp>
      <p:pic>
        <p:nvPicPr>
          <p:cNvPr id="25" name="Picture Placeholder 24">
            <a:extLst>
              <a:ext uri="{FF2B5EF4-FFF2-40B4-BE49-F238E27FC236}">
                <a16:creationId xmlns:a16="http://schemas.microsoft.com/office/drawing/2014/main" id="{BE630F41-2D98-A3CE-7C16-AF74178C15D8}"/>
              </a:ext>
            </a:extLst>
          </p:cNvPr>
          <p:cNvPicPr>
            <a:picLocks noGrp="1" noChangeAspect="1"/>
          </p:cNvPicPr>
          <p:nvPr>
            <p:ph type="pic" sz="quarter" idx="14"/>
          </p:nvPr>
        </p:nvPicPr>
        <p:blipFill>
          <a:blip r:embed="rId2"/>
          <a:srcRect l="13351" r="20113"/>
          <a:stretch>
            <a:fillRect/>
          </a:stretch>
        </p:blipFill>
        <p:spPr>
          <a:xfrm>
            <a:off x="7520400" y="1769028"/>
            <a:ext cx="4884560" cy="4893225"/>
          </a:xfrm>
          <a:custGeom>
            <a:avLst/>
            <a:gdLst>
              <a:gd name="csX0" fmla="*/ 2477391 w 4946008"/>
              <a:gd name="csY0" fmla="*/ 0 h 4954782"/>
              <a:gd name="csX1" fmla="*/ 4941992 w 4946008"/>
              <a:gd name="csY1" fmla="*/ 2224092 h 4954782"/>
              <a:gd name="csX2" fmla="*/ 4946008 w 4946008"/>
              <a:gd name="csY2" fmla="*/ 2303634 h 4954782"/>
              <a:gd name="csX3" fmla="*/ 4946008 w 4946008"/>
              <a:gd name="csY3" fmla="*/ 2651149 h 4954782"/>
              <a:gd name="csX4" fmla="*/ 4941992 w 4946008"/>
              <a:gd name="csY4" fmla="*/ 2730690 h 4954782"/>
              <a:gd name="csX5" fmla="*/ 2477391 w 4946008"/>
              <a:gd name="csY5" fmla="*/ 4954782 h 4954782"/>
              <a:gd name="csX6" fmla="*/ 0 w 4946008"/>
              <a:gd name="csY6" fmla="*/ 2477391 h 4954782"/>
              <a:gd name="csX7" fmla="*/ 2477391 w 4946008"/>
              <a:gd name="csY7" fmla="*/ 0 h 49547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946008" h="4954782">
                <a:moveTo>
                  <a:pt x="2477391" y="0"/>
                </a:moveTo>
                <a:cubicBezTo>
                  <a:pt x="3760102" y="0"/>
                  <a:pt x="4815125" y="974853"/>
                  <a:pt x="4941992" y="2224092"/>
                </a:cubicBezTo>
                <a:lnTo>
                  <a:pt x="4946008" y="2303634"/>
                </a:lnTo>
                <a:lnTo>
                  <a:pt x="4946008" y="2651149"/>
                </a:lnTo>
                <a:lnTo>
                  <a:pt x="4941992" y="2730690"/>
                </a:lnTo>
                <a:cubicBezTo>
                  <a:pt x="4815125" y="3979929"/>
                  <a:pt x="3760102" y="4954782"/>
                  <a:pt x="2477391" y="4954782"/>
                </a:cubicBezTo>
                <a:cubicBezTo>
                  <a:pt x="1109166" y="4954782"/>
                  <a:pt x="0" y="3845616"/>
                  <a:pt x="0" y="2477391"/>
                </a:cubicBezTo>
                <a:cubicBezTo>
                  <a:pt x="0" y="1109166"/>
                  <a:pt x="1109166" y="0"/>
                  <a:pt x="2477391" y="0"/>
                </a:cubicBezTo>
                <a:close/>
              </a:path>
            </a:pathLst>
          </a:custGeom>
          <a:blipFill>
            <a:blip>
              <a:extLst>
                <a:ext uri="{96DAC541-7B7A-43D3-8B79-37D633B846F1}">
                  <asvg:svgBlip xmlns:asvg="http://schemas.microsoft.com/office/drawing/2016/SVG/main" r:embed="rId3"/>
                </a:ext>
              </a:extLst>
            </a:blip>
            <a:stretch>
              <a:fillRect/>
            </a:stretch>
          </a:blipFill>
        </p:spPr>
      </p:pic>
      <p:sp>
        <p:nvSpPr>
          <p:cNvPr id="14" name="Orange Frame">
            <a:extLst>
              <a:ext uri="{FF2B5EF4-FFF2-40B4-BE49-F238E27FC236}">
                <a16:creationId xmlns:a16="http://schemas.microsoft.com/office/drawing/2014/main" id="{D5671B86-D13C-887D-958E-FE564A1F83A0}"/>
              </a:ext>
            </a:extLst>
          </p:cNvPr>
          <p:cNvSpPr>
            <a:spLocks noGrp="1"/>
          </p:cNvSpPr>
          <p:nvPr>
            <p:ph type="body" sz="quarter" idx="13"/>
          </p:nvPr>
        </p:nvSpPr>
        <p:spPr>
          <a:xfrm>
            <a:off x="7478333" y="1662424"/>
            <a:ext cx="4926627" cy="5106431"/>
          </a:xfrm>
        </p:spPr>
        <p:txBody>
          <a:bodyPr/>
          <a:lstStyle/>
          <a:p>
            <a:endParaRPr lang="en-US" dirty="0"/>
          </a:p>
        </p:txBody>
      </p:sp>
    </p:spTree>
    <p:extLst>
      <p:ext uri="{BB962C8B-B14F-4D97-AF65-F5344CB8AC3E}">
        <p14:creationId xmlns:p14="http://schemas.microsoft.com/office/powerpoint/2010/main" val="28278172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1C500-2CFC-7F10-5CF1-5196B6AFE359}"/>
              </a:ext>
            </a:extLst>
          </p:cNvPr>
          <p:cNvSpPr>
            <a:spLocks noGrp="1"/>
          </p:cNvSpPr>
          <p:nvPr>
            <p:ph type="title"/>
          </p:nvPr>
        </p:nvSpPr>
        <p:spPr/>
        <p:txBody>
          <a:bodyPr anchor="b">
            <a:normAutofit/>
          </a:bodyPr>
          <a:lstStyle/>
          <a:p>
            <a:r>
              <a:rPr lang="en-US" b="1" dirty="0"/>
              <a:t>A Note Before You Begin</a:t>
            </a:r>
            <a:r>
              <a:rPr lang="en-US" dirty="0"/>
              <a:t> </a:t>
            </a:r>
          </a:p>
        </p:txBody>
      </p:sp>
      <p:sp>
        <p:nvSpPr>
          <p:cNvPr id="18" name="Content Placeholder 17">
            <a:extLst>
              <a:ext uri="{FF2B5EF4-FFF2-40B4-BE49-F238E27FC236}">
                <a16:creationId xmlns:a16="http://schemas.microsoft.com/office/drawing/2014/main" id="{AE8AC333-00F8-4846-E98F-28889248B482}"/>
              </a:ext>
            </a:extLst>
          </p:cNvPr>
          <p:cNvSpPr>
            <a:spLocks noGrp="1"/>
          </p:cNvSpPr>
          <p:nvPr>
            <p:ph sz="half" idx="1"/>
          </p:nvPr>
        </p:nvSpPr>
        <p:spPr>
          <a:xfrm>
            <a:off x="6213971" y="1628094"/>
            <a:ext cx="5540190" cy="4544106"/>
          </a:xfrm>
        </p:spPr>
        <p:txBody>
          <a:bodyPr/>
          <a:lstStyle/>
          <a:p>
            <a:r>
              <a:rPr lang="en-US" dirty="0"/>
              <a:t>This template was built as a .</a:t>
            </a:r>
            <a:r>
              <a:rPr lang="en-US" dirty="0" err="1"/>
              <a:t>potx</a:t>
            </a:r>
            <a:r>
              <a:rPr lang="en-US" dirty="0"/>
              <a:t> file, meaning it is a reusable master template. When you open it, PowerPoint will create a new presentation based on it rather than editing the template itself. </a:t>
            </a:r>
          </a:p>
          <a:p>
            <a:r>
              <a:rPr lang="en-US" dirty="0"/>
              <a:t>All slide layouts, fonts, and colors are pre-configured. You should not need to change any design settings — simply choose a layout, add your content, and present.  </a:t>
            </a:r>
          </a:p>
        </p:txBody>
      </p:sp>
      <p:sp>
        <p:nvSpPr>
          <p:cNvPr id="7" name="Content Placeholder 6">
            <a:extLst>
              <a:ext uri="{FF2B5EF4-FFF2-40B4-BE49-F238E27FC236}">
                <a16:creationId xmlns:a16="http://schemas.microsoft.com/office/drawing/2014/main" id="{683142CC-B9EE-40B8-C11F-5F17F123EE18}"/>
              </a:ext>
            </a:extLst>
          </p:cNvPr>
          <p:cNvSpPr>
            <a:spLocks noGrp="1"/>
          </p:cNvSpPr>
          <p:nvPr>
            <p:ph sz="half" idx="2"/>
          </p:nvPr>
        </p:nvSpPr>
        <p:spPr>
          <a:xfrm>
            <a:off x="555812" y="1628094"/>
            <a:ext cx="5540188" cy="4544106"/>
          </a:xfrm>
        </p:spPr>
        <p:txBody>
          <a:bodyPr/>
          <a:lstStyle/>
          <a:p>
            <a:r>
              <a:rPr lang="en-US" dirty="0">
                <a:solidFill>
                  <a:schemeClr val="accent1"/>
                </a:solidFill>
              </a:rPr>
              <a:t>You must install our brand font Hanuman Bold before using this template.</a:t>
            </a:r>
          </a:p>
          <a:p>
            <a:r>
              <a:rPr lang="en-US" dirty="0">
                <a:latin typeface="+mj-lt"/>
              </a:rPr>
              <a:t>Hanuman Bold </a:t>
            </a:r>
            <a:r>
              <a:rPr lang="en-US" dirty="0"/>
              <a:t>is available to download at </a:t>
            </a:r>
            <a:r>
              <a:rPr lang="en-US" dirty="0">
                <a:hlinkClick r:id="rId2"/>
              </a:rPr>
              <a:t>Google Fonts.</a:t>
            </a:r>
            <a:endParaRPr lang="en-US" dirty="0"/>
          </a:p>
        </p:txBody>
      </p:sp>
      <p:sp>
        <p:nvSpPr>
          <p:cNvPr id="6" name="Footer Placeholder 5">
            <a:extLst>
              <a:ext uri="{FF2B5EF4-FFF2-40B4-BE49-F238E27FC236}">
                <a16:creationId xmlns:a16="http://schemas.microsoft.com/office/drawing/2014/main" id="{731AE508-015C-83AB-1044-25B516C55748}"/>
              </a:ext>
            </a:extLst>
          </p:cNvPr>
          <p:cNvSpPr>
            <a:spLocks noGrp="1"/>
          </p:cNvSpPr>
          <p:nvPr>
            <p:ph type="ftr" sz="quarter" idx="11"/>
          </p:nvPr>
        </p:nvSpPr>
        <p:spPr/>
        <p:txBody>
          <a:bodyPr/>
          <a:lstStyle/>
          <a:p>
            <a:r>
              <a:rPr lang="en-US"/>
              <a:t>Integral Care - CONFIDENTIAL</a:t>
            </a:r>
          </a:p>
        </p:txBody>
      </p:sp>
      <p:sp>
        <p:nvSpPr>
          <p:cNvPr id="9" name="Slide Number Placeholder 8">
            <a:extLst>
              <a:ext uri="{FF2B5EF4-FFF2-40B4-BE49-F238E27FC236}">
                <a16:creationId xmlns:a16="http://schemas.microsoft.com/office/drawing/2014/main" id="{876BD770-CC90-9399-CC43-C7F937D00ED5}"/>
              </a:ext>
            </a:extLst>
          </p:cNvPr>
          <p:cNvSpPr>
            <a:spLocks noGrp="1"/>
          </p:cNvSpPr>
          <p:nvPr>
            <p:ph type="sldNum" sz="quarter" idx="12"/>
          </p:nvPr>
        </p:nvSpPr>
        <p:spPr/>
        <p:txBody>
          <a:bodyPr/>
          <a:lstStyle/>
          <a:p>
            <a:fld id="{1992C110-431D-944C-AF63-8315F9BDBACE}" type="slidenum">
              <a:rPr lang="en-US" smtClean="0"/>
              <a:pPr/>
              <a:t>2</a:t>
            </a:fld>
            <a:endParaRPr lang="en-US"/>
          </a:p>
        </p:txBody>
      </p:sp>
    </p:spTree>
    <p:extLst>
      <p:ext uri="{BB962C8B-B14F-4D97-AF65-F5344CB8AC3E}">
        <p14:creationId xmlns:p14="http://schemas.microsoft.com/office/powerpoint/2010/main" val="1096788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2D20AF-FC99-EA0D-3FF9-37B67663AA2D}"/>
              </a:ext>
            </a:extLst>
          </p:cNvPr>
          <p:cNvSpPr>
            <a:spLocks noGrp="1"/>
          </p:cNvSpPr>
          <p:nvPr>
            <p:ph type="ctrTitle"/>
          </p:nvPr>
        </p:nvSpPr>
        <p:spPr/>
        <p:txBody>
          <a:bodyPr/>
          <a:lstStyle/>
          <a:p>
            <a:r>
              <a:rPr lang="en-US" dirty="0"/>
              <a:t>Title Slides</a:t>
            </a:r>
          </a:p>
        </p:txBody>
      </p:sp>
      <p:sp>
        <p:nvSpPr>
          <p:cNvPr id="3" name="Subtitle 2">
            <a:extLst>
              <a:ext uri="{FF2B5EF4-FFF2-40B4-BE49-F238E27FC236}">
                <a16:creationId xmlns:a16="http://schemas.microsoft.com/office/drawing/2014/main" id="{EFB7F691-9155-4221-2A23-843C89F321A3}"/>
              </a:ext>
            </a:extLst>
          </p:cNvPr>
          <p:cNvSpPr>
            <a:spLocks noGrp="1"/>
          </p:cNvSpPr>
          <p:nvPr>
            <p:ph type="subTitle" idx="1"/>
          </p:nvPr>
        </p:nvSpPr>
        <p:spPr/>
        <p:txBody>
          <a:bodyPr/>
          <a:lstStyle/>
          <a:p>
            <a:r>
              <a:rPr lang="en-US" dirty="0"/>
              <a:t>6 flexible layouts to choose from </a:t>
            </a:r>
          </a:p>
          <a:p>
            <a:endParaRPr lang="en-US" dirty="0"/>
          </a:p>
        </p:txBody>
      </p:sp>
      <p:sp>
        <p:nvSpPr>
          <p:cNvPr id="4" name="Footer Placeholder 3">
            <a:extLst>
              <a:ext uri="{FF2B5EF4-FFF2-40B4-BE49-F238E27FC236}">
                <a16:creationId xmlns:a16="http://schemas.microsoft.com/office/drawing/2014/main" id="{59671240-E2B3-099E-5EBD-49B4495766D3}"/>
              </a:ext>
            </a:extLst>
          </p:cNvPr>
          <p:cNvSpPr>
            <a:spLocks noGrp="1"/>
          </p:cNvSpPr>
          <p:nvPr>
            <p:ph type="ftr" sz="quarter" idx="11"/>
          </p:nvPr>
        </p:nvSpPr>
        <p:spPr/>
        <p:txBody>
          <a:bodyPr/>
          <a:lstStyle/>
          <a:p>
            <a:r>
              <a:rPr lang="en-US"/>
              <a:t>Integral Care - CONFIDENTIAL</a:t>
            </a:r>
            <a:endParaRPr lang="en-US" dirty="0"/>
          </a:p>
        </p:txBody>
      </p:sp>
      <p:sp>
        <p:nvSpPr>
          <p:cNvPr id="5" name="Slide Number Placeholder 4">
            <a:extLst>
              <a:ext uri="{FF2B5EF4-FFF2-40B4-BE49-F238E27FC236}">
                <a16:creationId xmlns:a16="http://schemas.microsoft.com/office/drawing/2014/main" id="{D3D8FE23-1753-CD4F-D520-11B3B0BEF0C7}"/>
              </a:ext>
            </a:extLst>
          </p:cNvPr>
          <p:cNvSpPr>
            <a:spLocks noGrp="1"/>
          </p:cNvSpPr>
          <p:nvPr>
            <p:ph type="sldNum" sz="quarter" idx="12"/>
          </p:nvPr>
        </p:nvSpPr>
        <p:spPr/>
        <p:txBody>
          <a:bodyPr/>
          <a:lstStyle/>
          <a:p>
            <a:fld id="{1992C110-431D-944C-AF63-8315F9BDBACE}" type="slidenum">
              <a:rPr lang="en-US" smtClean="0"/>
              <a:t>3</a:t>
            </a:fld>
            <a:endParaRPr lang="en-US"/>
          </a:p>
        </p:txBody>
      </p:sp>
      <p:pic>
        <p:nvPicPr>
          <p:cNvPr id="8" name="Picture Placeholder 20">
            <a:extLst>
              <a:ext uri="{FF2B5EF4-FFF2-40B4-BE49-F238E27FC236}">
                <a16:creationId xmlns:a16="http://schemas.microsoft.com/office/drawing/2014/main" id="{AEF76E5B-4B2B-0FC7-09B7-708EAA1CF4D4}"/>
              </a:ext>
            </a:extLst>
          </p:cNvPr>
          <p:cNvPicPr>
            <a:picLocks noGrp="1" noChangeAspect="1"/>
          </p:cNvPicPr>
          <p:nvPr>
            <p:ph type="pic" sz="quarter" idx="14"/>
          </p:nvPr>
        </p:nvPicPr>
        <p:blipFill>
          <a:blip r:embed="rId2"/>
          <a:srcRect l="11665" t="2179" r="21787" b="-2179"/>
          <a:stretch>
            <a:fillRect/>
          </a:stretch>
        </p:blipFill>
        <p:spPr>
          <a:xfrm>
            <a:off x="7858603" y="-457948"/>
            <a:ext cx="4884560" cy="4893225"/>
          </a:xfrm>
        </p:spPr>
      </p:pic>
      <p:sp>
        <p:nvSpPr>
          <p:cNvPr id="9" name="Text Placeholder 40">
            <a:extLst>
              <a:ext uri="{FF2B5EF4-FFF2-40B4-BE49-F238E27FC236}">
                <a16:creationId xmlns:a16="http://schemas.microsoft.com/office/drawing/2014/main" id="{1BDE1113-295C-EA8A-D7BD-FB7EEAC35AE8}"/>
              </a:ext>
            </a:extLst>
          </p:cNvPr>
          <p:cNvSpPr>
            <a:spLocks noGrp="1" noRot="1" noMove="1" noResize="1" noEditPoints="1" noAdjustHandles="1" noChangeArrowheads="1" noChangeShapeType="1"/>
          </p:cNvSpPr>
          <p:nvPr>
            <p:ph type="body" sz="quarter" idx="13"/>
          </p:nvPr>
        </p:nvSpPr>
        <p:spPr>
          <a:xfrm>
            <a:off x="7837570" y="-564551"/>
            <a:ext cx="4926627" cy="5106431"/>
          </a:xfrm>
        </p:spPr>
        <p:txBody>
          <a:bodyPr/>
          <a:lstStyle/>
          <a:p>
            <a:endParaRPr lang="en-US" dirty="0"/>
          </a:p>
        </p:txBody>
      </p:sp>
    </p:spTree>
    <p:extLst>
      <p:ext uri="{BB962C8B-B14F-4D97-AF65-F5344CB8AC3E}">
        <p14:creationId xmlns:p14="http://schemas.microsoft.com/office/powerpoint/2010/main" val="30690374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78928-9DBD-37FE-67F5-77918F8202DA}"/>
              </a:ext>
            </a:extLst>
          </p:cNvPr>
          <p:cNvSpPr>
            <a:spLocks noGrp="1"/>
          </p:cNvSpPr>
          <p:nvPr>
            <p:ph type="title"/>
          </p:nvPr>
        </p:nvSpPr>
        <p:spPr/>
        <p:txBody>
          <a:bodyPr>
            <a:normAutofit/>
          </a:bodyPr>
          <a:lstStyle/>
          <a:p>
            <a:r>
              <a:rPr lang="en-US" b="1" dirty="0"/>
              <a:t>Title Slides</a:t>
            </a:r>
            <a:endParaRPr lang="en-US" dirty="0"/>
          </a:p>
        </p:txBody>
      </p:sp>
      <p:sp>
        <p:nvSpPr>
          <p:cNvPr id="3" name="Content Placeholder 2">
            <a:extLst>
              <a:ext uri="{FF2B5EF4-FFF2-40B4-BE49-F238E27FC236}">
                <a16:creationId xmlns:a16="http://schemas.microsoft.com/office/drawing/2014/main" id="{8EFB8EFD-5348-411C-C06B-D4CF2F445DFA}"/>
              </a:ext>
            </a:extLst>
          </p:cNvPr>
          <p:cNvSpPr>
            <a:spLocks noGrp="1"/>
          </p:cNvSpPr>
          <p:nvPr>
            <p:ph idx="1"/>
          </p:nvPr>
        </p:nvSpPr>
        <p:spPr/>
        <p:txBody>
          <a:bodyPr/>
          <a:lstStyle/>
          <a:p>
            <a:r>
              <a:rPr lang="en-US" dirty="0"/>
              <a:t>Use these for the first slide of every presentation. Choose one variation based on the tone and formality of the content. </a:t>
            </a:r>
          </a:p>
          <a:p>
            <a:r>
              <a:rPr lang="en-US" dirty="0"/>
              <a:t>Light and dark backgrounds are available.</a:t>
            </a:r>
          </a:p>
          <a:p>
            <a:endParaRPr lang="en-US" dirty="0"/>
          </a:p>
        </p:txBody>
      </p:sp>
      <p:sp>
        <p:nvSpPr>
          <p:cNvPr id="5" name="Footer Placeholder 4">
            <a:extLst>
              <a:ext uri="{FF2B5EF4-FFF2-40B4-BE49-F238E27FC236}">
                <a16:creationId xmlns:a16="http://schemas.microsoft.com/office/drawing/2014/main" id="{5A8D0526-5EA0-7FC0-3215-F92A85EA1C64}"/>
              </a:ext>
            </a:extLst>
          </p:cNvPr>
          <p:cNvSpPr>
            <a:spLocks noGrp="1"/>
          </p:cNvSpPr>
          <p:nvPr>
            <p:ph type="ftr" sz="quarter" idx="11"/>
          </p:nvPr>
        </p:nvSpPr>
        <p:spPr/>
        <p:txBody>
          <a:bodyPr/>
          <a:lstStyle/>
          <a:p>
            <a:r>
              <a:rPr lang="en-US"/>
              <a:t>Integral Care - CONFIDENTIAL</a:t>
            </a:r>
          </a:p>
        </p:txBody>
      </p:sp>
      <p:sp>
        <p:nvSpPr>
          <p:cNvPr id="6" name="Slide Number Placeholder 5">
            <a:extLst>
              <a:ext uri="{FF2B5EF4-FFF2-40B4-BE49-F238E27FC236}">
                <a16:creationId xmlns:a16="http://schemas.microsoft.com/office/drawing/2014/main" id="{B912B67C-E21B-0B03-E317-3E2ADF79BB71}"/>
              </a:ext>
            </a:extLst>
          </p:cNvPr>
          <p:cNvSpPr>
            <a:spLocks noGrp="1"/>
          </p:cNvSpPr>
          <p:nvPr>
            <p:ph type="sldNum" sz="quarter" idx="12"/>
          </p:nvPr>
        </p:nvSpPr>
        <p:spPr/>
        <p:txBody>
          <a:bodyPr/>
          <a:lstStyle/>
          <a:p>
            <a:fld id="{1992C110-431D-944C-AF63-8315F9BDBACE}" type="slidenum">
              <a:rPr lang="en-US" smtClean="0"/>
              <a:t>4</a:t>
            </a:fld>
            <a:endParaRPr lang="en-US"/>
          </a:p>
        </p:txBody>
      </p:sp>
      <p:pic>
        <p:nvPicPr>
          <p:cNvPr id="8" name="Picture 7">
            <a:extLst>
              <a:ext uri="{FF2B5EF4-FFF2-40B4-BE49-F238E27FC236}">
                <a16:creationId xmlns:a16="http://schemas.microsoft.com/office/drawing/2014/main" id="{5B6256A1-F367-F243-2087-779F6B90C2E6}"/>
              </a:ext>
            </a:extLst>
          </p:cNvPr>
          <p:cNvPicPr>
            <a:picLocks noChangeAspect="1"/>
          </p:cNvPicPr>
          <p:nvPr/>
        </p:nvPicPr>
        <p:blipFill>
          <a:blip r:embed="rId2"/>
          <a:stretch>
            <a:fillRect/>
          </a:stretch>
        </p:blipFill>
        <p:spPr>
          <a:xfrm>
            <a:off x="1886122" y="3177153"/>
            <a:ext cx="8419755" cy="2990845"/>
          </a:xfrm>
          <a:prstGeom prst="rect">
            <a:avLst/>
          </a:prstGeom>
        </p:spPr>
      </p:pic>
    </p:spTree>
    <p:extLst>
      <p:ext uri="{BB962C8B-B14F-4D97-AF65-F5344CB8AC3E}">
        <p14:creationId xmlns:p14="http://schemas.microsoft.com/office/powerpoint/2010/main" val="40459883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9A361CD-0CB5-7C44-6EC9-C477BB3961F2}"/>
              </a:ext>
            </a:extLst>
          </p:cNvPr>
          <p:cNvSpPr>
            <a:spLocks noGrp="1"/>
          </p:cNvSpPr>
          <p:nvPr>
            <p:ph type="title"/>
          </p:nvPr>
        </p:nvSpPr>
        <p:spPr/>
        <p:txBody>
          <a:bodyPr/>
          <a:lstStyle/>
          <a:p>
            <a:r>
              <a:rPr lang="en-US" dirty="0"/>
              <a:t>Typography</a:t>
            </a:r>
          </a:p>
        </p:txBody>
      </p:sp>
      <p:sp>
        <p:nvSpPr>
          <p:cNvPr id="8" name="Content Placeholder 7">
            <a:extLst>
              <a:ext uri="{FF2B5EF4-FFF2-40B4-BE49-F238E27FC236}">
                <a16:creationId xmlns:a16="http://schemas.microsoft.com/office/drawing/2014/main" id="{391C247A-4648-6191-586F-0435A1BD61AB}"/>
              </a:ext>
            </a:extLst>
          </p:cNvPr>
          <p:cNvSpPr>
            <a:spLocks noGrp="1"/>
          </p:cNvSpPr>
          <p:nvPr>
            <p:ph idx="1"/>
          </p:nvPr>
        </p:nvSpPr>
        <p:spPr/>
        <p:txBody>
          <a:bodyPr/>
          <a:lstStyle/>
          <a:p>
            <a:r>
              <a:rPr lang="en-US" dirty="0"/>
              <a:t>Your template uses two typefaces. These are embedded in the theme and should apply automatically when you select text placeholders. </a:t>
            </a:r>
          </a:p>
          <a:p>
            <a:endParaRPr lang="en-US" dirty="0"/>
          </a:p>
        </p:txBody>
      </p:sp>
      <p:sp>
        <p:nvSpPr>
          <p:cNvPr id="5" name="Footer Placeholder 4">
            <a:extLst>
              <a:ext uri="{FF2B5EF4-FFF2-40B4-BE49-F238E27FC236}">
                <a16:creationId xmlns:a16="http://schemas.microsoft.com/office/drawing/2014/main" id="{2283F1E9-605E-1326-F760-CDD0C7018E51}"/>
              </a:ext>
            </a:extLst>
          </p:cNvPr>
          <p:cNvSpPr>
            <a:spLocks noGrp="1"/>
          </p:cNvSpPr>
          <p:nvPr>
            <p:ph type="ftr" sz="quarter" idx="11"/>
          </p:nvPr>
        </p:nvSpPr>
        <p:spPr/>
        <p:txBody>
          <a:bodyPr/>
          <a:lstStyle/>
          <a:p>
            <a:r>
              <a:rPr lang="en-US"/>
              <a:t>Integral Care - CONFIDENTIAL</a:t>
            </a:r>
          </a:p>
        </p:txBody>
      </p:sp>
      <p:sp>
        <p:nvSpPr>
          <p:cNvPr id="6" name="Slide Number Placeholder 5">
            <a:extLst>
              <a:ext uri="{FF2B5EF4-FFF2-40B4-BE49-F238E27FC236}">
                <a16:creationId xmlns:a16="http://schemas.microsoft.com/office/drawing/2014/main" id="{244DFE2C-31F9-2E8B-B55E-9DD86EB3CE32}"/>
              </a:ext>
            </a:extLst>
          </p:cNvPr>
          <p:cNvSpPr>
            <a:spLocks noGrp="1"/>
          </p:cNvSpPr>
          <p:nvPr>
            <p:ph type="sldNum" sz="quarter" idx="12"/>
          </p:nvPr>
        </p:nvSpPr>
        <p:spPr/>
        <p:txBody>
          <a:bodyPr/>
          <a:lstStyle/>
          <a:p>
            <a:fld id="{1992C110-431D-944C-AF63-8315F9BDBACE}" type="slidenum">
              <a:rPr lang="en-US" smtClean="0"/>
              <a:t>5</a:t>
            </a:fld>
            <a:endParaRPr lang="en-US"/>
          </a:p>
        </p:txBody>
      </p:sp>
      <p:pic>
        <p:nvPicPr>
          <p:cNvPr id="11" name="Picture 10">
            <a:extLst>
              <a:ext uri="{FF2B5EF4-FFF2-40B4-BE49-F238E27FC236}">
                <a16:creationId xmlns:a16="http://schemas.microsoft.com/office/drawing/2014/main" id="{D6792DB7-FE68-D9CD-7A01-A53ABFA43143}"/>
              </a:ext>
            </a:extLst>
          </p:cNvPr>
          <p:cNvPicPr>
            <a:picLocks noChangeAspect="1"/>
          </p:cNvPicPr>
          <p:nvPr/>
        </p:nvPicPr>
        <p:blipFill>
          <a:blip r:embed="rId2"/>
          <a:stretch>
            <a:fillRect/>
          </a:stretch>
        </p:blipFill>
        <p:spPr>
          <a:xfrm>
            <a:off x="1712567" y="2846617"/>
            <a:ext cx="8778122" cy="1569654"/>
          </a:xfrm>
          <a:prstGeom prst="rect">
            <a:avLst/>
          </a:prstGeom>
        </p:spPr>
      </p:pic>
      <p:pic>
        <p:nvPicPr>
          <p:cNvPr id="13" name="Picture 12">
            <a:extLst>
              <a:ext uri="{FF2B5EF4-FFF2-40B4-BE49-F238E27FC236}">
                <a16:creationId xmlns:a16="http://schemas.microsoft.com/office/drawing/2014/main" id="{FDC89DEC-8E36-7493-FCE7-7A56F55CDD2A}"/>
              </a:ext>
            </a:extLst>
          </p:cNvPr>
          <p:cNvPicPr>
            <a:picLocks noChangeAspect="1"/>
          </p:cNvPicPr>
          <p:nvPr/>
        </p:nvPicPr>
        <p:blipFill>
          <a:blip r:embed="rId3"/>
          <a:stretch>
            <a:fillRect/>
          </a:stretch>
        </p:blipFill>
        <p:spPr>
          <a:xfrm>
            <a:off x="1712567" y="4567361"/>
            <a:ext cx="8766866" cy="1604839"/>
          </a:xfrm>
          <a:prstGeom prst="rect">
            <a:avLst/>
          </a:prstGeom>
        </p:spPr>
      </p:pic>
    </p:spTree>
    <p:extLst>
      <p:ext uri="{BB962C8B-B14F-4D97-AF65-F5344CB8AC3E}">
        <p14:creationId xmlns:p14="http://schemas.microsoft.com/office/powerpoint/2010/main" val="152867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13821AD5-1D0F-F7AD-A3E6-E6148570E614}"/>
              </a:ext>
            </a:extLst>
          </p:cNvPr>
          <p:cNvSpPr>
            <a:spLocks noGrp="1"/>
          </p:cNvSpPr>
          <p:nvPr>
            <p:ph type="title"/>
          </p:nvPr>
        </p:nvSpPr>
        <p:spPr/>
        <p:txBody>
          <a:bodyPr/>
          <a:lstStyle/>
          <a:p>
            <a:r>
              <a:rPr lang="en-US" b="1" dirty="0"/>
              <a:t>Color Palette</a:t>
            </a:r>
            <a:r>
              <a:rPr lang="en-US" dirty="0"/>
              <a:t> </a:t>
            </a:r>
          </a:p>
        </p:txBody>
      </p:sp>
      <p:sp>
        <p:nvSpPr>
          <p:cNvPr id="15" name="Content Placeholder 14">
            <a:extLst>
              <a:ext uri="{FF2B5EF4-FFF2-40B4-BE49-F238E27FC236}">
                <a16:creationId xmlns:a16="http://schemas.microsoft.com/office/drawing/2014/main" id="{84FDA11E-F138-036E-95C5-E05C2F283F0B}"/>
              </a:ext>
            </a:extLst>
          </p:cNvPr>
          <p:cNvSpPr>
            <a:spLocks noGrp="1"/>
          </p:cNvSpPr>
          <p:nvPr>
            <p:ph sz="half" idx="1"/>
          </p:nvPr>
        </p:nvSpPr>
        <p:spPr/>
        <p:txBody>
          <a:bodyPr>
            <a:normAutofit fontScale="92500"/>
          </a:bodyPr>
          <a:lstStyle/>
          <a:p>
            <a:r>
              <a:rPr lang="en-US" dirty="0"/>
              <a:t>The main brand colors are pre-loaded into the PowerPoint theme. When you click a color picker in PowerPoint, look for the "Theme Colors" row at the top — these are your approved options. </a:t>
            </a:r>
          </a:p>
          <a:p>
            <a:r>
              <a:rPr lang="en-US" dirty="0"/>
              <a:t>Do not use colors from the "Standard Colors" row. If more colors are needed for graphics, refer to Integral Care’s Brand Guidelines to obtain their HEX values</a:t>
            </a:r>
          </a:p>
          <a:p>
            <a:r>
              <a:rPr lang="en-US" dirty="0"/>
              <a:t>Do not change the Theme Colors to assure the darker background slides and graphics work properly.</a:t>
            </a:r>
          </a:p>
        </p:txBody>
      </p:sp>
      <p:pic>
        <p:nvPicPr>
          <p:cNvPr id="18" name="Content Placeholder 17">
            <a:extLst>
              <a:ext uri="{FF2B5EF4-FFF2-40B4-BE49-F238E27FC236}">
                <a16:creationId xmlns:a16="http://schemas.microsoft.com/office/drawing/2014/main" id="{363127DB-8854-1EE7-D6FD-138B8C5AE793}"/>
              </a:ext>
            </a:extLst>
          </p:cNvPr>
          <p:cNvPicPr>
            <a:picLocks noGrp="1" noChangeAspect="1"/>
          </p:cNvPicPr>
          <p:nvPr>
            <p:ph sz="half" idx="2"/>
          </p:nvPr>
        </p:nvPicPr>
        <p:blipFill>
          <a:blip r:embed="rId2"/>
          <a:stretch>
            <a:fillRect/>
          </a:stretch>
        </p:blipFill>
        <p:spPr>
          <a:xfrm>
            <a:off x="6506136" y="1633538"/>
            <a:ext cx="4977279" cy="4543425"/>
          </a:xfrm>
          <a:prstGeom prst="rect">
            <a:avLst/>
          </a:prstGeom>
        </p:spPr>
      </p:pic>
      <p:sp>
        <p:nvSpPr>
          <p:cNvPr id="4" name="Footer Placeholder 3">
            <a:extLst>
              <a:ext uri="{FF2B5EF4-FFF2-40B4-BE49-F238E27FC236}">
                <a16:creationId xmlns:a16="http://schemas.microsoft.com/office/drawing/2014/main" id="{01059F0B-F9FC-7F09-76E7-A3176F4E0A50}"/>
              </a:ext>
            </a:extLst>
          </p:cNvPr>
          <p:cNvSpPr>
            <a:spLocks noGrp="1"/>
          </p:cNvSpPr>
          <p:nvPr>
            <p:ph type="ftr" sz="quarter" idx="11"/>
          </p:nvPr>
        </p:nvSpPr>
        <p:spPr/>
        <p:txBody>
          <a:bodyPr/>
          <a:lstStyle/>
          <a:p>
            <a:r>
              <a:rPr lang="en-US"/>
              <a:t>Integral Care - CONFIDENTIAL</a:t>
            </a:r>
          </a:p>
        </p:txBody>
      </p:sp>
      <p:sp>
        <p:nvSpPr>
          <p:cNvPr id="5" name="Slide Number Placeholder 4">
            <a:extLst>
              <a:ext uri="{FF2B5EF4-FFF2-40B4-BE49-F238E27FC236}">
                <a16:creationId xmlns:a16="http://schemas.microsoft.com/office/drawing/2014/main" id="{4D95CA63-7A17-32D8-43C0-BFE15FF89038}"/>
              </a:ext>
            </a:extLst>
          </p:cNvPr>
          <p:cNvSpPr>
            <a:spLocks noGrp="1"/>
          </p:cNvSpPr>
          <p:nvPr>
            <p:ph type="sldNum" sz="quarter" idx="12"/>
          </p:nvPr>
        </p:nvSpPr>
        <p:spPr/>
        <p:txBody>
          <a:bodyPr/>
          <a:lstStyle/>
          <a:p>
            <a:fld id="{1992C110-431D-944C-AF63-8315F9BDBACE}" type="slidenum">
              <a:rPr lang="en-US" smtClean="0"/>
              <a:pPr/>
              <a:t>6</a:t>
            </a:fld>
            <a:endParaRPr lang="en-US"/>
          </a:p>
        </p:txBody>
      </p:sp>
    </p:spTree>
    <p:extLst>
      <p:ext uri="{BB962C8B-B14F-4D97-AF65-F5344CB8AC3E}">
        <p14:creationId xmlns:p14="http://schemas.microsoft.com/office/powerpoint/2010/main" val="33094886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1B45B-D21F-1666-BCD8-F522FD69F0B4}"/>
              </a:ext>
            </a:extLst>
          </p:cNvPr>
          <p:cNvSpPr>
            <a:spLocks noGrp="1"/>
          </p:cNvSpPr>
          <p:nvPr>
            <p:ph type="title"/>
          </p:nvPr>
        </p:nvSpPr>
        <p:spPr/>
        <p:txBody>
          <a:bodyPr/>
          <a:lstStyle/>
          <a:p>
            <a:r>
              <a:rPr lang="en-US" b="1" dirty="0"/>
              <a:t>Slide Layouts</a:t>
            </a:r>
            <a:r>
              <a:rPr lang="en-US" dirty="0"/>
              <a:t> </a:t>
            </a:r>
          </a:p>
        </p:txBody>
      </p:sp>
      <p:pic>
        <p:nvPicPr>
          <p:cNvPr id="8" name="Content Placeholder 7">
            <a:extLst>
              <a:ext uri="{FF2B5EF4-FFF2-40B4-BE49-F238E27FC236}">
                <a16:creationId xmlns:a16="http://schemas.microsoft.com/office/drawing/2014/main" id="{1C9316F6-B199-EC3D-8A77-F764A23A179F}"/>
              </a:ext>
            </a:extLst>
          </p:cNvPr>
          <p:cNvPicPr>
            <a:picLocks noGrp="1" noChangeAspect="1"/>
          </p:cNvPicPr>
          <p:nvPr>
            <p:ph sz="half" idx="1"/>
          </p:nvPr>
        </p:nvPicPr>
        <p:blipFill>
          <a:blip r:embed="rId2"/>
          <a:stretch>
            <a:fillRect/>
          </a:stretch>
        </p:blipFill>
        <p:spPr>
          <a:xfrm>
            <a:off x="908781" y="1633538"/>
            <a:ext cx="4681663" cy="4543425"/>
          </a:xfrm>
          <a:prstGeom prst="rect">
            <a:avLst/>
          </a:prstGeom>
        </p:spPr>
      </p:pic>
      <p:sp>
        <p:nvSpPr>
          <p:cNvPr id="4" name="Content Placeholder 3">
            <a:extLst>
              <a:ext uri="{FF2B5EF4-FFF2-40B4-BE49-F238E27FC236}">
                <a16:creationId xmlns:a16="http://schemas.microsoft.com/office/drawing/2014/main" id="{3EC04354-094B-1704-6016-66D587765F29}"/>
              </a:ext>
            </a:extLst>
          </p:cNvPr>
          <p:cNvSpPr>
            <a:spLocks noGrp="1"/>
          </p:cNvSpPr>
          <p:nvPr>
            <p:ph sz="half" idx="2"/>
          </p:nvPr>
        </p:nvSpPr>
        <p:spPr/>
        <p:txBody>
          <a:bodyPr/>
          <a:lstStyle/>
          <a:p>
            <a:pPr algn="ctr"/>
            <a:r>
              <a:rPr lang="en-US" sz="3600" b="1" dirty="0">
                <a:solidFill>
                  <a:schemeClr val="accent5"/>
                </a:solidFill>
              </a:rPr>
              <a:t>This template includes </a:t>
            </a:r>
            <a:r>
              <a:rPr lang="en-US" sz="8000" b="1" dirty="0">
                <a:solidFill>
                  <a:schemeClr val="accent1"/>
                </a:solidFill>
              </a:rPr>
              <a:t>41</a:t>
            </a:r>
            <a:r>
              <a:rPr lang="en-US" sz="3600" b="1" dirty="0">
                <a:solidFill>
                  <a:schemeClr val="accent1"/>
                </a:solidFill>
              </a:rPr>
              <a:t> </a:t>
            </a:r>
            <a:r>
              <a:rPr lang="en-US" sz="3600" b="1" dirty="0">
                <a:solidFill>
                  <a:schemeClr val="accent5"/>
                </a:solidFill>
              </a:rPr>
              <a:t>slide layouts</a:t>
            </a:r>
            <a:endParaRPr lang="en-US" dirty="0">
              <a:solidFill>
                <a:schemeClr val="accent5"/>
              </a:solidFill>
            </a:endParaRPr>
          </a:p>
          <a:p>
            <a:r>
              <a:rPr lang="en-US" dirty="0"/>
              <a:t>To apply a layout in PowerPoint: </a:t>
            </a:r>
          </a:p>
          <a:p>
            <a:pPr marL="342900" indent="-342900">
              <a:buFont typeface="Arial" panose="020B0604020202020204" pitchFamily="34" charset="0"/>
              <a:buChar char="•"/>
            </a:pPr>
            <a:r>
              <a:rPr lang="en-US" dirty="0"/>
              <a:t>Right-click the slide thumbnail in the panel on the left, then select Layout and choose from the menu. </a:t>
            </a:r>
          </a:p>
          <a:p>
            <a:endParaRPr lang="en-US" dirty="0"/>
          </a:p>
        </p:txBody>
      </p:sp>
      <p:sp>
        <p:nvSpPr>
          <p:cNvPr id="5" name="Footer Placeholder 4">
            <a:extLst>
              <a:ext uri="{FF2B5EF4-FFF2-40B4-BE49-F238E27FC236}">
                <a16:creationId xmlns:a16="http://schemas.microsoft.com/office/drawing/2014/main" id="{1798CE6B-4E9C-12BF-45CA-D83D77BE763B}"/>
              </a:ext>
            </a:extLst>
          </p:cNvPr>
          <p:cNvSpPr>
            <a:spLocks noGrp="1"/>
          </p:cNvSpPr>
          <p:nvPr>
            <p:ph type="ftr" sz="quarter" idx="11"/>
          </p:nvPr>
        </p:nvSpPr>
        <p:spPr/>
        <p:txBody>
          <a:bodyPr/>
          <a:lstStyle/>
          <a:p>
            <a:r>
              <a:rPr lang="en-US"/>
              <a:t>Integral Care - CONFIDENTIAL</a:t>
            </a:r>
          </a:p>
        </p:txBody>
      </p:sp>
      <p:sp>
        <p:nvSpPr>
          <p:cNvPr id="6" name="Slide Number Placeholder 5">
            <a:extLst>
              <a:ext uri="{FF2B5EF4-FFF2-40B4-BE49-F238E27FC236}">
                <a16:creationId xmlns:a16="http://schemas.microsoft.com/office/drawing/2014/main" id="{0608583B-8D1A-8100-9DC1-4F3A53FC0EC7}"/>
              </a:ext>
            </a:extLst>
          </p:cNvPr>
          <p:cNvSpPr>
            <a:spLocks noGrp="1"/>
          </p:cNvSpPr>
          <p:nvPr>
            <p:ph type="sldNum" sz="quarter" idx="12"/>
          </p:nvPr>
        </p:nvSpPr>
        <p:spPr/>
        <p:txBody>
          <a:bodyPr/>
          <a:lstStyle/>
          <a:p>
            <a:fld id="{1992C110-431D-944C-AF63-8315F9BDBACE}" type="slidenum">
              <a:rPr lang="en-US" smtClean="0"/>
              <a:t>7</a:t>
            </a:fld>
            <a:endParaRPr lang="en-US"/>
          </a:p>
        </p:txBody>
      </p:sp>
    </p:spTree>
    <p:extLst>
      <p:ext uri="{BB962C8B-B14F-4D97-AF65-F5344CB8AC3E}">
        <p14:creationId xmlns:p14="http://schemas.microsoft.com/office/powerpoint/2010/main" val="1336741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C076C99-EA5A-118F-6466-2752E9079793}"/>
              </a:ext>
            </a:extLst>
          </p:cNvPr>
          <p:cNvSpPr>
            <a:spLocks noGrp="1"/>
          </p:cNvSpPr>
          <p:nvPr>
            <p:ph type="title"/>
          </p:nvPr>
        </p:nvSpPr>
        <p:spPr>
          <a:xfrm>
            <a:off x="1127143" y="565532"/>
            <a:ext cx="9937713" cy="806068"/>
          </a:xfrm>
        </p:spPr>
        <p:txBody>
          <a:bodyPr/>
          <a:lstStyle/>
          <a:p>
            <a:r>
              <a:rPr lang="en-US"/>
              <a:t>Attention!</a:t>
            </a:r>
            <a:endParaRPr lang="en-US" dirty="0"/>
          </a:p>
        </p:txBody>
      </p:sp>
      <p:sp>
        <p:nvSpPr>
          <p:cNvPr id="5" name="Footer Placeholder 4">
            <a:extLst>
              <a:ext uri="{FF2B5EF4-FFF2-40B4-BE49-F238E27FC236}">
                <a16:creationId xmlns:a16="http://schemas.microsoft.com/office/drawing/2014/main" id="{C5C45AD6-1CCC-2A58-04B9-AF633A8AFE22}"/>
              </a:ext>
            </a:extLst>
          </p:cNvPr>
          <p:cNvSpPr>
            <a:spLocks noGrp="1"/>
          </p:cNvSpPr>
          <p:nvPr>
            <p:ph type="ftr" sz="quarter" idx="11"/>
          </p:nvPr>
        </p:nvSpPr>
        <p:spPr>
          <a:xfrm>
            <a:off x="479610" y="6364754"/>
            <a:ext cx="9592236" cy="365125"/>
          </a:xfrm>
        </p:spPr>
        <p:txBody>
          <a:bodyPr/>
          <a:lstStyle/>
          <a:p>
            <a:r>
              <a:rPr lang="en-US"/>
              <a:t>Integral Care - CONFIDENTIAL</a:t>
            </a:r>
            <a:endParaRPr lang="en-US" dirty="0"/>
          </a:p>
        </p:txBody>
      </p:sp>
      <p:sp>
        <p:nvSpPr>
          <p:cNvPr id="6" name="Slide Number Placeholder 5">
            <a:extLst>
              <a:ext uri="{FF2B5EF4-FFF2-40B4-BE49-F238E27FC236}">
                <a16:creationId xmlns:a16="http://schemas.microsoft.com/office/drawing/2014/main" id="{E83B15E4-5073-44D7-6E4C-E5BA7167452F}"/>
              </a:ext>
            </a:extLst>
          </p:cNvPr>
          <p:cNvSpPr>
            <a:spLocks noGrp="1"/>
          </p:cNvSpPr>
          <p:nvPr>
            <p:ph type="sldNum" sz="quarter" idx="12"/>
          </p:nvPr>
        </p:nvSpPr>
        <p:spPr>
          <a:xfrm>
            <a:off x="11107270" y="6356350"/>
            <a:ext cx="646891" cy="365125"/>
          </a:xfrm>
        </p:spPr>
        <p:txBody>
          <a:bodyPr/>
          <a:lstStyle/>
          <a:p>
            <a:fld id="{1992C110-431D-944C-AF63-8315F9BDBACE}" type="slidenum">
              <a:rPr lang="en-US" smtClean="0"/>
              <a:pPr/>
              <a:t>8</a:t>
            </a:fld>
            <a:endParaRPr lang="en-US"/>
          </a:p>
        </p:txBody>
      </p:sp>
      <p:sp>
        <p:nvSpPr>
          <p:cNvPr id="10" name="Text Placeholder 9">
            <a:extLst>
              <a:ext uri="{FF2B5EF4-FFF2-40B4-BE49-F238E27FC236}">
                <a16:creationId xmlns:a16="http://schemas.microsoft.com/office/drawing/2014/main" id="{F0EADCED-DCCF-7125-F108-52E62E7E3DFF}"/>
              </a:ext>
            </a:extLst>
          </p:cNvPr>
          <p:cNvSpPr>
            <a:spLocks noGrp="1"/>
          </p:cNvSpPr>
          <p:nvPr>
            <p:ph type="body" sz="quarter" idx="13"/>
          </p:nvPr>
        </p:nvSpPr>
        <p:spPr>
          <a:xfrm>
            <a:off x="1127125" y="1617662"/>
            <a:ext cx="9937750" cy="4554537"/>
          </a:xfrm>
        </p:spPr>
        <p:txBody>
          <a:bodyPr>
            <a:normAutofit lnSpcReduction="10000"/>
          </a:bodyPr>
          <a:lstStyle/>
          <a:p>
            <a:r>
              <a:rPr lang="en-US" b="1" dirty="0"/>
              <a:t>Do not delete the Footer items on any slides. </a:t>
            </a:r>
          </a:p>
          <a:p>
            <a:r>
              <a:rPr lang="en-US" dirty="0"/>
              <a:t>Follow this instructions to hide the unwanted elements of the footer:</a:t>
            </a:r>
          </a:p>
          <a:p>
            <a:pPr marL="2814638" indent="-457200" algn="l">
              <a:buClrTx/>
              <a:buFont typeface="+mj-lt"/>
              <a:buAutoNum type="arabicPeriod"/>
            </a:pPr>
            <a:r>
              <a:rPr lang="en-US" dirty="0"/>
              <a:t>Select “Insert”</a:t>
            </a:r>
          </a:p>
          <a:p>
            <a:pPr marL="2814638" indent="-457200" algn="l">
              <a:buClrTx/>
              <a:buFont typeface="+mj-lt"/>
              <a:buAutoNum type="arabicPeriod"/>
            </a:pPr>
            <a:r>
              <a:rPr lang="en-US" dirty="0"/>
              <a:t>Go to “Header &amp; Footer”</a:t>
            </a:r>
          </a:p>
          <a:p>
            <a:pPr marL="2814638" indent="-457200" algn="l">
              <a:buClrTx/>
              <a:buFont typeface="+mj-lt"/>
              <a:buAutoNum type="arabicPeriod"/>
            </a:pPr>
            <a:r>
              <a:rPr lang="en-US" dirty="0"/>
              <a:t>Deselect the objects you don’t want to show – </a:t>
            </a:r>
            <a:br>
              <a:rPr lang="en-US" dirty="0"/>
            </a:br>
            <a:r>
              <a:rPr lang="en-US" dirty="0"/>
              <a:t>Footer, Page Number, or Date</a:t>
            </a:r>
          </a:p>
          <a:p>
            <a:pPr marL="2814638" indent="-457200" algn="l">
              <a:buClrTx/>
              <a:buFont typeface="+mj-lt"/>
              <a:buAutoNum type="arabicPeriod"/>
            </a:pPr>
            <a:r>
              <a:rPr lang="en-US" dirty="0"/>
              <a:t>Click “Apply”</a:t>
            </a:r>
          </a:p>
          <a:p>
            <a:endParaRPr lang="en-US" dirty="0"/>
          </a:p>
          <a:p>
            <a:r>
              <a:rPr lang="en-US" dirty="0"/>
              <a:t>This will keep the integrity of PowerPoint functionalities.</a:t>
            </a:r>
          </a:p>
        </p:txBody>
      </p:sp>
    </p:spTree>
    <p:extLst>
      <p:ext uri="{BB962C8B-B14F-4D97-AF65-F5344CB8AC3E}">
        <p14:creationId xmlns:p14="http://schemas.microsoft.com/office/powerpoint/2010/main" val="1878488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9459A26-110B-959D-0F27-D5C33BADF2C6}"/>
              </a:ext>
            </a:extLst>
          </p:cNvPr>
          <p:cNvSpPr>
            <a:spLocks noGrp="1"/>
          </p:cNvSpPr>
          <p:nvPr>
            <p:ph type="ftr" sz="quarter" idx="11"/>
          </p:nvPr>
        </p:nvSpPr>
        <p:spPr/>
        <p:txBody>
          <a:bodyPr/>
          <a:lstStyle/>
          <a:p>
            <a:r>
              <a:rPr lang="en-US"/>
              <a:t>Integral Care - CONFIDENTIAL</a:t>
            </a:r>
          </a:p>
        </p:txBody>
      </p:sp>
      <p:sp>
        <p:nvSpPr>
          <p:cNvPr id="3" name="Slide Number Placeholder 2">
            <a:extLst>
              <a:ext uri="{FF2B5EF4-FFF2-40B4-BE49-F238E27FC236}">
                <a16:creationId xmlns:a16="http://schemas.microsoft.com/office/drawing/2014/main" id="{3D0620A5-3061-1CB0-9665-4AD5DE3A298A}"/>
              </a:ext>
            </a:extLst>
          </p:cNvPr>
          <p:cNvSpPr>
            <a:spLocks noGrp="1"/>
          </p:cNvSpPr>
          <p:nvPr>
            <p:ph type="sldNum" sz="quarter" idx="12"/>
          </p:nvPr>
        </p:nvSpPr>
        <p:spPr/>
        <p:txBody>
          <a:bodyPr/>
          <a:lstStyle/>
          <a:p>
            <a:fld id="{1992C110-431D-944C-AF63-8315F9BDBACE}" type="slidenum">
              <a:rPr lang="en-US" smtClean="0"/>
              <a:t>9</a:t>
            </a:fld>
            <a:endParaRPr lang="en-US"/>
          </a:p>
        </p:txBody>
      </p:sp>
      <p:sp>
        <p:nvSpPr>
          <p:cNvPr id="7" name="Title 6">
            <a:extLst>
              <a:ext uri="{FF2B5EF4-FFF2-40B4-BE49-F238E27FC236}">
                <a16:creationId xmlns:a16="http://schemas.microsoft.com/office/drawing/2014/main" id="{0316BADE-B729-15C0-0D52-4C8D230DCF3F}"/>
              </a:ext>
            </a:extLst>
          </p:cNvPr>
          <p:cNvSpPr>
            <a:spLocks noGrp="1"/>
          </p:cNvSpPr>
          <p:nvPr>
            <p:ph type="ctrTitle"/>
          </p:nvPr>
        </p:nvSpPr>
        <p:spPr/>
        <p:txBody>
          <a:bodyPr/>
          <a:lstStyle/>
          <a:p>
            <a:r>
              <a:rPr lang="en-US" b="1" dirty="0"/>
              <a:t>Section Dividers</a:t>
            </a:r>
            <a:endParaRPr lang="en-US" dirty="0"/>
          </a:p>
        </p:txBody>
      </p:sp>
    </p:spTree>
    <p:extLst>
      <p:ext uri="{BB962C8B-B14F-4D97-AF65-F5344CB8AC3E}">
        <p14:creationId xmlns:p14="http://schemas.microsoft.com/office/powerpoint/2010/main" val="1069096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879FF0B-B1C7-88DA-7B01-AE0208A70BEC}"/>
              </a:ext>
            </a:extLst>
          </p:cNvPr>
          <p:cNvSpPr>
            <a:spLocks noGrp="1"/>
          </p:cNvSpPr>
          <p:nvPr>
            <p:ph type="title"/>
          </p:nvPr>
        </p:nvSpPr>
        <p:spPr/>
        <p:txBody>
          <a:bodyPr/>
          <a:lstStyle/>
          <a:p>
            <a:r>
              <a:rPr lang="en-US" dirty="0"/>
              <a:t>Section Dividers</a:t>
            </a:r>
          </a:p>
        </p:txBody>
      </p:sp>
      <p:sp>
        <p:nvSpPr>
          <p:cNvPr id="7" name="Content Placeholder 6">
            <a:extLst>
              <a:ext uri="{FF2B5EF4-FFF2-40B4-BE49-F238E27FC236}">
                <a16:creationId xmlns:a16="http://schemas.microsoft.com/office/drawing/2014/main" id="{E8E3E493-69BC-1B1B-8AB4-9E4D5643FC4F}"/>
              </a:ext>
            </a:extLst>
          </p:cNvPr>
          <p:cNvSpPr>
            <a:spLocks noGrp="1"/>
          </p:cNvSpPr>
          <p:nvPr>
            <p:ph idx="1"/>
          </p:nvPr>
        </p:nvSpPr>
        <p:spPr/>
        <p:txBody>
          <a:bodyPr/>
          <a:lstStyle/>
          <a:p>
            <a:r>
              <a:rPr lang="en-US" dirty="0"/>
              <a:t>Use these between major sections of a presentation to signal a transition. </a:t>
            </a:r>
            <a:br>
              <a:rPr lang="en-US" dirty="0"/>
            </a:br>
            <a:r>
              <a:rPr lang="en-US" dirty="0"/>
              <a:t>They give audiences a moment to reset before new content.</a:t>
            </a:r>
          </a:p>
          <a:p>
            <a:endParaRPr lang="en-US" dirty="0"/>
          </a:p>
        </p:txBody>
      </p:sp>
      <p:sp>
        <p:nvSpPr>
          <p:cNvPr id="4" name="Footer Placeholder 3">
            <a:extLst>
              <a:ext uri="{FF2B5EF4-FFF2-40B4-BE49-F238E27FC236}">
                <a16:creationId xmlns:a16="http://schemas.microsoft.com/office/drawing/2014/main" id="{7BA90467-A934-92FA-87C5-215BC9AE6149}"/>
              </a:ext>
            </a:extLst>
          </p:cNvPr>
          <p:cNvSpPr>
            <a:spLocks noGrp="1"/>
          </p:cNvSpPr>
          <p:nvPr>
            <p:ph type="ftr" sz="quarter" idx="11"/>
          </p:nvPr>
        </p:nvSpPr>
        <p:spPr/>
        <p:txBody>
          <a:bodyPr/>
          <a:lstStyle/>
          <a:p>
            <a:r>
              <a:rPr lang="en-US"/>
              <a:t>Integral Care - CONFIDENTIAL</a:t>
            </a:r>
            <a:endParaRPr lang="en-US" dirty="0"/>
          </a:p>
        </p:txBody>
      </p:sp>
      <p:sp>
        <p:nvSpPr>
          <p:cNvPr id="5" name="Slide Number Placeholder 4">
            <a:extLst>
              <a:ext uri="{FF2B5EF4-FFF2-40B4-BE49-F238E27FC236}">
                <a16:creationId xmlns:a16="http://schemas.microsoft.com/office/drawing/2014/main" id="{ABCBAA8F-02AE-FCCF-7412-37B0C9FD2A14}"/>
              </a:ext>
            </a:extLst>
          </p:cNvPr>
          <p:cNvSpPr>
            <a:spLocks noGrp="1"/>
          </p:cNvSpPr>
          <p:nvPr>
            <p:ph type="sldNum" sz="quarter" idx="12"/>
          </p:nvPr>
        </p:nvSpPr>
        <p:spPr/>
        <p:txBody>
          <a:bodyPr/>
          <a:lstStyle/>
          <a:p>
            <a:fld id="{1992C110-431D-944C-AF63-8315F9BDBACE}" type="slidenum">
              <a:rPr lang="en-US" smtClean="0"/>
              <a:t>10</a:t>
            </a:fld>
            <a:endParaRPr lang="en-US"/>
          </a:p>
        </p:txBody>
      </p:sp>
      <p:pic>
        <p:nvPicPr>
          <p:cNvPr id="9" name="Picture 8">
            <a:extLst>
              <a:ext uri="{FF2B5EF4-FFF2-40B4-BE49-F238E27FC236}">
                <a16:creationId xmlns:a16="http://schemas.microsoft.com/office/drawing/2014/main" id="{EA809ADF-4DF6-C624-A455-CE116BA7FFBB}"/>
              </a:ext>
            </a:extLst>
          </p:cNvPr>
          <p:cNvPicPr>
            <a:picLocks noChangeAspect="1"/>
          </p:cNvPicPr>
          <p:nvPr/>
        </p:nvPicPr>
        <p:blipFill>
          <a:blip r:embed="rId2"/>
          <a:stretch>
            <a:fillRect/>
          </a:stretch>
        </p:blipFill>
        <p:spPr>
          <a:xfrm>
            <a:off x="606729" y="3185278"/>
            <a:ext cx="10978541" cy="2061146"/>
          </a:xfrm>
          <a:prstGeom prst="rect">
            <a:avLst/>
          </a:prstGeom>
        </p:spPr>
      </p:pic>
    </p:spTree>
    <p:extLst>
      <p:ext uri="{BB962C8B-B14F-4D97-AF65-F5344CB8AC3E}">
        <p14:creationId xmlns:p14="http://schemas.microsoft.com/office/powerpoint/2010/main" val="41448788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5C9DDCCB-448F-3591-1DAF-3C4C40A2CFEE}"/>
              </a:ext>
            </a:extLst>
          </p:cNvPr>
          <p:cNvSpPr>
            <a:spLocks noGrp="1"/>
          </p:cNvSpPr>
          <p:nvPr>
            <p:ph type="ftr" sz="quarter" idx="11"/>
          </p:nvPr>
        </p:nvSpPr>
        <p:spPr>
          <a:xfrm>
            <a:off x="479610" y="6364754"/>
            <a:ext cx="9592236" cy="365125"/>
          </a:xfrm>
        </p:spPr>
        <p:txBody>
          <a:bodyPr/>
          <a:lstStyle/>
          <a:p>
            <a:r>
              <a:rPr lang="en-US"/>
              <a:t>Integral Care - CONFIDENTIAL</a:t>
            </a:r>
          </a:p>
        </p:txBody>
      </p:sp>
      <p:sp>
        <p:nvSpPr>
          <p:cNvPr id="3" name="Slide Number Placeholder 2">
            <a:extLst>
              <a:ext uri="{FF2B5EF4-FFF2-40B4-BE49-F238E27FC236}">
                <a16:creationId xmlns:a16="http://schemas.microsoft.com/office/drawing/2014/main" id="{978AE741-EFB9-460E-B37F-63FBA1BE5465}"/>
              </a:ext>
            </a:extLst>
          </p:cNvPr>
          <p:cNvSpPr>
            <a:spLocks noGrp="1"/>
          </p:cNvSpPr>
          <p:nvPr>
            <p:ph type="sldNum" sz="quarter" idx="12"/>
          </p:nvPr>
        </p:nvSpPr>
        <p:spPr>
          <a:xfrm>
            <a:off x="11107270" y="6356350"/>
            <a:ext cx="646891" cy="365125"/>
          </a:xfrm>
        </p:spPr>
        <p:txBody>
          <a:bodyPr/>
          <a:lstStyle/>
          <a:p>
            <a:fld id="{1992C110-431D-944C-AF63-8315F9BDBACE}" type="slidenum">
              <a:rPr lang="en-US" smtClean="0"/>
              <a:pPr/>
              <a:t>11</a:t>
            </a:fld>
            <a:endParaRPr lang="en-US"/>
          </a:p>
        </p:txBody>
      </p:sp>
      <p:sp>
        <p:nvSpPr>
          <p:cNvPr id="4" name="Title 3">
            <a:extLst>
              <a:ext uri="{FF2B5EF4-FFF2-40B4-BE49-F238E27FC236}">
                <a16:creationId xmlns:a16="http://schemas.microsoft.com/office/drawing/2014/main" id="{3346B5EB-4530-1DEA-6070-18950081FA7A}"/>
              </a:ext>
            </a:extLst>
          </p:cNvPr>
          <p:cNvSpPr>
            <a:spLocks noGrp="1"/>
          </p:cNvSpPr>
          <p:nvPr>
            <p:ph type="ctrTitle"/>
          </p:nvPr>
        </p:nvSpPr>
        <p:spPr>
          <a:xfrm>
            <a:off x="479609" y="2235199"/>
            <a:ext cx="5616390" cy="2387600"/>
          </a:xfrm>
        </p:spPr>
        <p:txBody>
          <a:bodyPr/>
          <a:lstStyle/>
          <a:p>
            <a:r>
              <a:rPr lang="en-US"/>
              <a:t>Imagery</a:t>
            </a:r>
            <a:endParaRPr lang="en-US" dirty="0"/>
          </a:p>
        </p:txBody>
      </p:sp>
    </p:spTree>
    <p:extLst>
      <p:ext uri="{BB962C8B-B14F-4D97-AF65-F5344CB8AC3E}">
        <p14:creationId xmlns:p14="http://schemas.microsoft.com/office/powerpoint/2010/main" val="2874953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68FFF-6790-DCFA-6162-B9EB6EE8A79E}"/>
              </a:ext>
            </a:extLst>
          </p:cNvPr>
          <p:cNvSpPr>
            <a:spLocks noGrp="1"/>
          </p:cNvSpPr>
          <p:nvPr>
            <p:ph type="title"/>
          </p:nvPr>
        </p:nvSpPr>
        <p:spPr>
          <a:xfrm>
            <a:off x="639496" y="2275763"/>
            <a:ext cx="4292415" cy="2306473"/>
          </a:xfrm>
        </p:spPr>
        <p:txBody>
          <a:bodyPr/>
          <a:lstStyle/>
          <a:p>
            <a:r>
              <a:rPr lang="en-US"/>
              <a:t>Imagery Example</a:t>
            </a:r>
            <a:endParaRPr lang="en-US" dirty="0"/>
          </a:p>
        </p:txBody>
      </p:sp>
      <p:pic>
        <p:nvPicPr>
          <p:cNvPr id="12" name="Picture Placeholder 11" descr="Two people in front of house">
            <a:extLst>
              <a:ext uri="{FF2B5EF4-FFF2-40B4-BE49-F238E27FC236}">
                <a16:creationId xmlns:a16="http://schemas.microsoft.com/office/drawing/2014/main" id="{A9DBA1C4-A272-2EBF-E55C-5541005FC8A4}"/>
              </a:ext>
            </a:extLst>
          </p:cNvPr>
          <p:cNvPicPr>
            <a:picLocks noGrp="1" noChangeAspect="1"/>
          </p:cNvPicPr>
          <p:nvPr>
            <p:ph type="pic" idx="1"/>
          </p:nvPr>
        </p:nvPicPr>
        <p:blipFill>
          <a:blip r:embed="rId2"/>
          <a:srcRect l="18130" r="18130"/>
          <a:stretch/>
        </p:blipFill>
        <p:spPr>
          <a:xfrm>
            <a:off x="5625737" y="0"/>
            <a:ext cx="6566263" cy="6858000"/>
          </a:xfrm>
        </p:spPr>
      </p:pic>
      <p:sp>
        <p:nvSpPr>
          <p:cNvPr id="4" name="Footer Placeholder 3">
            <a:extLst>
              <a:ext uri="{FF2B5EF4-FFF2-40B4-BE49-F238E27FC236}">
                <a16:creationId xmlns:a16="http://schemas.microsoft.com/office/drawing/2014/main" id="{D4F51D58-B3F8-306E-8496-C4328F6D736C}"/>
              </a:ext>
            </a:extLst>
          </p:cNvPr>
          <p:cNvSpPr>
            <a:spLocks noGrp="1"/>
          </p:cNvSpPr>
          <p:nvPr>
            <p:ph type="ftr" sz="quarter" idx="11"/>
          </p:nvPr>
        </p:nvSpPr>
        <p:spPr>
          <a:xfrm>
            <a:off x="479610" y="6364754"/>
            <a:ext cx="9592236" cy="365125"/>
          </a:xfrm>
        </p:spPr>
        <p:txBody>
          <a:bodyPr/>
          <a:lstStyle/>
          <a:p>
            <a:r>
              <a:rPr lang="en-US"/>
              <a:t>Integral Care - CONFIDENTIAL</a:t>
            </a:r>
          </a:p>
        </p:txBody>
      </p:sp>
      <p:sp>
        <p:nvSpPr>
          <p:cNvPr id="5" name="Slide Number Placeholder 4">
            <a:extLst>
              <a:ext uri="{FF2B5EF4-FFF2-40B4-BE49-F238E27FC236}">
                <a16:creationId xmlns:a16="http://schemas.microsoft.com/office/drawing/2014/main" id="{A608C419-14A4-48DD-F7E2-BC398FFC2DE4}"/>
              </a:ext>
            </a:extLst>
          </p:cNvPr>
          <p:cNvSpPr>
            <a:spLocks noGrp="1"/>
          </p:cNvSpPr>
          <p:nvPr>
            <p:ph type="sldNum" sz="quarter" idx="12"/>
          </p:nvPr>
        </p:nvSpPr>
        <p:spPr>
          <a:xfrm>
            <a:off x="11107270" y="6356350"/>
            <a:ext cx="646891" cy="365125"/>
          </a:xfrm>
        </p:spPr>
        <p:txBody>
          <a:bodyPr/>
          <a:lstStyle/>
          <a:p>
            <a:fld id="{1992C110-431D-944C-AF63-8315F9BDBACE}" type="slidenum">
              <a:rPr lang="en-US" smtClean="0"/>
              <a:pPr/>
              <a:t>12</a:t>
            </a:fld>
            <a:endParaRPr lang="en-US"/>
          </a:p>
        </p:txBody>
      </p:sp>
      <p:sp>
        <p:nvSpPr>
          <p:cNvPr id="39" name="Text Placeholder 38">
            <a:extLst>
              <a:ext uri="{FF2B5EF4-FFF2-40B4-BE49-F238E27FC236}">
                <a16:creationId xmlns:a16="http://schemas.microsoft.com/office/drawing/2014/main" id="{2ADCF582-6C8E-F650-543E-2F1647A78351}"/>
              </a:ext>
            </a:extLst>
          </p:cNvPr>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9214179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EB0E3AB-2DEF-E1EE-B6AB-52FF64B54A4B}"/>
              </a:ext>
            </a:extLst>
          </p:cNvPr>
          <p:cNvSpPr>
            <a:spLocks noGrp="1"/>
          </p:cNvSpPr>
          <p:nvPr>
            <p:ph type="title"/>
          </p:nvPr>
        </p:nvSpPr>
        <p:spPr>
          <a:xfrm>
            <a:off x="7138300" y="2310736"/>
            <a:ext cx="4292415" cy="2236527"/>
          </a:xfrm>
        </p:spPr>
        <p:txBody>
          <a:bodyPr/>
          <a:lstStyle/>
          <a:p>
            <a:r>
              <a:rPr lang="en-US"/>
              <a:t>Imagery</a:t>
            </a:r>
            <a:endParaRPr lang="en-US" dirty="0"/>
          </a:p>
        </p:txBody>
      </p:sp>
      <p:pic>
        <p:nvPicPr>
          <p:cNvPr id="63" name="Picture Placeholder 62" descr="Group of people hugging">
            <a:extLst>
              <a:ext uri="{FF2B5EF4-FFF2-40B4-BE49-F238E27FC236}">
                <a16:creationId xmlns:a16="http://schemas.microsoft.com/office/drawing/2014/main" id="{3C4ED4D2-931B-4EC9-D61B-42C36DC85E9E}"/>
              </a:ext>
            </a:extLst>
          </p:cNvPr>
          <p:cNvPicPr>
            <a:picLocks noGrp="1" noChangeAspect="1"/>
          </p:cNvPicPr>
          <p:nvPr>
            <p:ph type="pic" idx="1"/>
          </p:nvPr>
        </p:nvPicPr>
        <p:blipFill>
          <a:blip r:embed="rId2"/>
          <a:srcRect l="18101" r="18101"/>
          <a:stretch/>
        </p:blipFill>
        <p:spPr>
          <a:xfrm>
            <a:off x="8708" y="0"/>
            <a:ext cx="6566263" cy="6858000"/>
          </a:xfrm>
        </p:spPr>
      </p:pic>
      <p:sp>
        <p:nvSpPr>
          <p:cNvPr id="3" name="Footer Placeholder 2">
            <a:extLst>
              <a:ext uri="{FF2B5EF4-FFF2-40B4-BE49-F238E27FC236}">
                <a16:creationId xmlns:a16="http://schemas.microsoft.com/office/drawing/2014/main" id="{1E8D007B-6376-7AF0-2506-C38E275BA346}"/>
              </a:ext>
            </a:extLst>
          </p:cNvPr>
          <p:cNvSpPr>
            <a:spLocks noGrp="1"/>
          </p:cNvSpPr>
          <p:nvPr>
            <p:ph type="ftr" sz="quarter" idx="11"/>
          </p:nvPr>
        </p:nvSpPr>
        <p:spPr>
          <a:xfrm>
            <a:off x="479610" y="6364754"/>
            <a:ext cx="9592236" cy="365125"/>
          </a:xfrm>
        </p:spPr>
        <p:txBody>
          <a:bodyPr/>
          <a:lstStyle/>
          <a:p>
            <a:r>
              <a:rPr lang="en-US"/>
              <a:t>Integral Care - CONFIDENTIAL</a:t>
            </a:r>
            <a:endParaRPr lang="en-US" dirty="0"/>
          </a:p>
        </p:txBody>
      </p:sp>
      <p:sp>
        <p:nvSpPr>
          <p:cNvPr id="4" name="Slide Number Placeholder 3">
            <a:extLst>
              <a:ext uri="{FF2B5EF4-FFF2-40B4-BE49-F238E27FC236}">
                <a16:creationId xmlns:a16="http://schemas.microsoft.com/office/drawing/2014/main" id="{E9C6DBAD-5D28-D734-A56A-9B81D6A61C85}"/>
              </a:ext>
            </a:extLst>
          </p:cNvPr>
          <p:cNvSpPr>
            <a:spLocks noGrp="1"/>
          </p:cNvSpPr>
          <p:nvPr>
            <p:ph type="sldNum" sz="quarter" idx="12"/>
          </p:nvPr>
        </p:nvSpPr>
        <p:spPr>
          <a:xfrm>
            <a:off x="11107270" y="6356350"/>
            <a:ext cx="646891" cy="365125"/>
          </a:xfrm>
        </p:spPr>
        <p:txBody>
          <a:bodyPr/>
          <a:lstStyle/>
          <a:p>
            <a:fld id="{1992C110-431D-944C-AF63-8315F9BDBACE}" type="slidenum">
              <a:rPr lang="en-US" smtClean="0"/>
              <a:pPr/>
              <a:t>13</a:t>
            </a:fld>
            <a:endParaRPr lang="en-US"/>
          </a:p>
        </p:txBody>
      </p:sp>
      <p:sp>
        <p:nvSpPr>
          <p:cNvPr id="73" name="Text Placeholder 72">
            <a:extLst>
              <a:ext uri="{FF2B5EF4-FFF2-40B4-BE49-F238E27FC236}">
                <a16:creationId xmlns:a16="http://schemas.microsoft.com/office/drawing/2014/main" id="{86416CD9-F44A-6DEA-03C8-B47558773DFD}"/>
              </a:ext>
            </a:extLst>
          </p:cNvPr>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5975231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Placeholder 20" descr="Vida comunitaria y salud mental – La Ventana Ciudadana">
            <a:extLst>
              <a:ext uri="{FF2B5EF4-FFF2-40B4-BE49-F238E27FC236}">
                <a16:creationId xmlns:a16="http://schemas.microsoft.com/office/drawing/2014/main" id="{A5BFC765-C20F-71C9-EF2C-28FBB59BCCC0}"/>
              </a:ext>
            </a:extLst>
          </p:cNvPr>
          <p:cNvPicPr>
            <a:picLocks noGrp="1" noChangeAspect="1"/>
          </p:cNvPicPr>
          <p:nvPr>
            <p:ph type="pic" idx="1"/>
          </p:nvPr>
        </p:nvPicPr>
        <p:blipFill>
          <a:blip r:embed="rId2">
            <a:extLst>
              <a:ext uri="{837473B0-CC2E-450A-ABE3-18F120FF3D39}">
                <a1611:picAttrSrcUrl xmlns:a1611="http://schemas.microsoft.com/office/drawing/2016/11/main" r:id="rId3"/>
              </a:ext>
            </a:extLst>
          </a:blip>
          <a:srcRect l="21774" r="6175" b="4762"/>
          <a:stretch>
            <a:fillRect/>
          </a:stretch>
        </p:blipFill>
        <p:spPr>
          <a:xfrm>
            <a:off x="7938" y="0"/>
            <a:ext cx="6567487" cy="6858000"/>
          </a:xfrm>
        </p:spPr>
      </p:pic>
      <p:sp>
        <p:nvSpPr>
          <p:cNvPr id="16" name="Title 15">
            <a:extLst>
              <a:ext uri="{FF2B5EF4-FFF2-40B4-BE49-F238E27FC236}">
                <a16:creationId xmlns:a16="http://schemas.microsoft.com/office/drawing/2014/main" id="{5CC5C3DC-BD1B-E0BE-FD5E-4095076B6520}"/>
              </a:ext>
            </a:extLst>
          </p:cNvPr>
          <p:cNvSpPr>
            <a:spLocks noGrp="1"/>
          </p:cNvSpPr>
          <p:nvPr>
            <p:ph type="title"/>
          </p:nvPr>
        </p:nvSpPr>
        <p:spPr>
          <a:xfrm>
            <a:off x="7138300" y="2372151"/>
            <a:ext cx="4292415" cy="2113697"/>
          </a:xfrm>
        </p:spPr>
        <p:txBody>
          <a:bodyPr/>
          <a:lstStyle/>
          <a:p>
            <a:r>
              <a:rPr lang="en-US"/>
              <a:t>Illutration Example</a:t>
            </a:r>
            <a:endParaRPr lang="en-US" dirty="0"/>
          </a:p>
        </p:txBody>
      </p:sp>
      <p:sp>
        <p:nvSpPr>
          <p:cNvPr id="4" name="Slide Number Placeholder 3">
            <a:extLst>
              <a:ext uri="{FF2B5EF4-FFF2-40B4-BE49-F238E27FC236}">
                <a16:creationId xmlns:a16="http://schemas.microsoft.com/office/drawing/2014/main" id="{608FCCF2-A4F4-1561-888A-9957DB66FC0D}"/>
              </a:ext>
            </a:extLst>
          </p:cNvPr>
          <p:cNvSpPr>
            <a:spLocks noGrp="1"/>
          </p:cNvSpPr>
          <p:nvPr>
            <p:ph type="sldNum" sz="quarter" idx="12"/>
          </p:nvPr>
        </p:nvSpPr>
        <p:spPr>
          <a:xfrm>
            <a:off x="11107270" y="6356350"/>
            <a:ext cx="646891" cy="365125"/>
          </a:xfrm>
        </p:spPr>
        <p:txBody>
          <a:bodyPr/>
          <a:lstStyle/>
          <a:p>
            <a:fld id="{1992C110-431D-944C-AF63-8315F9BDBACE}" type="slidenum">
              <a:rPr lang="en-US" smtClean="0"/>
              <a:pPr/>
              <a:t>14</a:t>
            </a:fld>
            <a:endParaRPr lang="en-US"/>
          </a:p>
        </p:txBody>
      </p:sp>
      <p:sp>
        <p:nvSpPr>
          <p:cNvPr id="5" name="Footer Placeholder 4">
            <a:extLst>
              <a:ext uri="{FF2B5EF4-FFF2-40B4-BE49-F238E27FC236}">
                <a16:creationId xmlns:a16="http://schemas.microsoft.com/office/drawing/2014/main" id="{071D54F5-2D64-9931-CE05-9059D4A11335}"/>
              </a:ext>
            </a:extLst>
          </p:cNvPr>
          <p:cNvSpPr>
            <a:spLocks noGrp="1"/>
          </p:cNvSpPr>
          <p:nvPr>
            <p:ph type="ftr" sz="quarter" idx="11"/>
          </p:nvPr>
        </p:nvSpPr>
        <p:spPr>
          <a:xfrm>
            <a:off x="479610" y="6364754"/>
            <a:ext cx="9592236" cy="365125"/>
          </a:xfrm>
        </p:spPr>
        <p:txBody>
          <a:bodyPr/>
          <a:lstStyle/>
          <a:p>
            <a:r>
              <a:rPr lang="en-US"/>
              <a:t>Integral Care - CONFIDENTIAL</a:t>
            </a:r>
          </a:p>
        </p:txBody>
      </p:sp>
      <p:sp>
        <p:nvSpPr>
          <p:cNvPr id="32" name="Text Placeholder 31">
            <a:extLst>
              <a:ext uri="{FF2B5EF4-FFF2-40B4-BE49-F238E27FC236}">
                <a16:creationId xmlns:a16="http://schemas.microsoft.com/office/drawing/2014/main" id="{FE7B9996-F669-2C52-0DEE-184FC0594A49}"/>
              </a:ext>
            </a:extLst>
          </p:cNvPr>
          <p:cNvSpPr>
            <a:spLocks noGrp="1"/>
          </p:cNvSpPr>
          <p:nvPr>
            <p:ph type="body" sz="quarter" idx="13"/>
          </p:nvPr>
        </p:nvSpPr>
        <p:spPr/>
        <p:txBody>
          <a:bodyPr/>
          <a:lstStyle/>
          <a:p>
            <a:endParaRPr lang="en-US" dirty="0"/>
          </a:p>
        </p:txBody>
      </p:sp>
      <p:sp>
        <p:nvSpPr>
          <p:cNvPr id="22" name="TextBox 21">
            <a:extLst>
              <a:ext uri="{FF2B5EF4-FFF2-40B4-BE49-F238E27FC236}">
                <a16:creationId xmlns:a16="http://schemas.microsoft.com/office/drawing/2014/main" id="{94DBF727-A0B9-E383-F337-1A10D78B9606}"/>
              </a:ext>
            </a:extLst>
          </p:cNvPr>
          <p:cNvSpPr txBox="1"/>
          <p:nvPr/>
        </p:nvSpPr>
        <p:spPr>
          <a:xfrm>
            <a:off x="8708" y="6858000"/>
            <a:ext cx="6566263" cy="230832"/>
          </a:xfrm>
          <a:prstGeom prst="rect">
            <a:avLst/>
          </a:prstGeom>
          <a:noFill/>
        </p:spPr>
        <p:txBody>
          <a:bodyPr wrap="square" rtlCol="0">
            <a:spAutoFit/>
          </a:bodyPr>
          <a:lstStyle/>
          <a:p>
            <a:r>
              <a:rPr lang="en-US" sz="900">
                <a:hlinkClick r:id="rId3" tooltip="https://laventanaciudadana.cl/vida-comunitaria-y-salud-mental/"/>
              </a:rPr>
              <a:t>This Photo</a:t>
            </a:r>
            <a:r>
              <a:rPr lang="en-US" sz="900"/>
              <a:t> by Unknown Author is licensed under </a:t>
            </a:r>
            <a:r>
              <a:rPr lang="en-US" sz="900">
                <a:hlinkClick r:id="rId4" tooltip="https://creativecommons.org/licenses/by/3.0/"/>
              </a:rPr>
              <a:t>CC BY</a:t>
            </a:r>
            <a:endParaRPr lang="en-US" sz="900"/>
          </a:p>
        </p:txBody>
      </p:sp>
    </p:spTree>
    <p:extLst>
      <p:ext uri="{BB962C8B-B14F-4D97-AF65-F5344CB8AC3E}">
        <p14:creationId xmlns:p14="http://schemas.microsoft.com/office/powerpoint/2010/main" val="33213057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17C17-55CD-B984-45DC-6A9B3310085C}"/>
              </a:ext>
            </a:extLst>
          </p:cNvPr>
          <p:cNvSpPr>
            <a:spLocks noGrp="1"/>
          </p:cNvSpPr>
          <p:nvPr>
            <p:ph type="title"/>
          </p:nvPr>
        </p:nvSpPr>
        <p:spPr/>
        <p:txBody>
          <a:bodyPr/>
          <a:lstStyle/>
          <a:p>
            <a:r>
              <a:rPr lang="en-US" dirty="0"/>
              <a:t>Adding Images </a:t>
            </a:r>
            <a:br>
              <a:rPr lang="en-US" dirty="0"/>
            </a:br>
            <a:endParaRPr lang="en-US" dirty="0"/>
          </a:p>
        </p:txBody>
      </p:sp>
      <p:pic>
        <p:nvPicPr>
          <p:cNvPr id="9" name="Picture Placeholder 8" descr="Child with Down Syndrome smiling">
            <a:extLst>
              <a:ext uri="{FF2B5EF4-FFF2-40B4-BE49-F238E27FC236}">
                <a16:creationId xmlns:a16="http://schemas.microsoft.com/office/drawing/2014/main" id="{88EA0E0B-B597-6801-473C-FED517429AA8}"/>
              </a:ext>
            </a:extLst>
          </p:cNvPr>
          <p:cNvPicPr>
            <a:picLocks noGrp="1" noChangeAspect="1"/>
          </p:cNvPicPr>
          <p:nvPr>
            <p:ph type="pic" idx="1"/>
          </p:nvPr>
        </p:nvPicPr>
        <p:blipFill>
          <a:blip r:embed="rId2"/>
          <a:srcRect l="14611" r="14611"/>
          <a:stretch/>
        </p:blipFill>
        <p:spPr>
          <a:prstGeom prst="rect">
            <a:avLst/>
          </a:prstGeom>
          <a:solidFill>
            <a:srgbClr val="FFFFFF">
              <a:lumMod val="95000"/>
            </a:srgbClr>
          </a:solidFill>
        </p:spPr>
      </p:pic>
      <p:sp>
        <p:nvSpPr>
          <p:cNvPr id="7" name="Text Placeholder 6">
            <a:extLst>
              <a:ext uri="{FF2B5EF4-FFF2-40B4-BE49-F238E27FC236}">
                <a16:creationId xmlns:a16="http://schemas.microsoft.com/office/drawing/2014/main" id="{8FAC19BD-8429-2922-85BF-5D4BA64C8885}"/>
              </a:ext>
            </a:extLst>
          </p:cNvPr>
          <p:cNvSpPr>
            <a:spLocks noGrp="1"/>
          </p:cNvSpPr>
          <p:nvPr>
            <p:ph type="body" sz="half" idx="2"/>
          </p:nvPr>
        </p:nvSpPr>
        <p:spPr/>
        <p:txBody>
          <a:bodyPr/>
          <a:lstStyle/>
          <a:p>
            <a:r>
              <a:rPr lang="en-US" dirty="0"/>
              <a:t>Several layouts include pre-set image placeholder areas. These are designated zones designed to hold photography while maintaining proper proportions, alignment, and brand consistency. Follow the steps to add images correctly.</a:t>
            </a:r>
          </a:p>
          <a:p>
            <a:endParaRPr lang="en-US" dirty="0"/>
          </a:p>
        </p:txBody>
      </p:sp>
      <p:sp>
        <p:nvSpPr>
          <p:cNvPr id="4" name="Footer Placeholder 3">
            <a:extLst>
              <a:ext uri="{FF2B5EF4-FFF2-40B4-BE49-F238E27FC236}">
                <a16:creationId xmlns:a16="http://schemas.microsoft.com/office/drawing/2014/main" id="{7F030CA1-AB98-75FC-5823-11916146A3FB}"/>
              </a:ext>
            </a:extLst>
          </p:cNvPr>
          <p:cNvSpPr>
            <a:spLocks noGrp="1"/>
          </p:cNvSpPr>
          <p:nvPr>
            <p:ph type="ftr" sz="quarter" idx="11"/>
          </p:nvPr>
        </p:nvSpPr>
        <p:spPr/>
        <p:txBody>
          <a:bodyPr/>
          <a:lstStyle/>
          <a:p>
            <a:r>
              <a:rPr lang="en-US"/>
              <a:t>Integral Care - CONFIDENTIAL</a:t>
            </a:r>
          </a:p>
        </p:txBody>
      </p:sp>
      <p:sp>
        <p:nvSpPr>
          <p:cNvPr id="5" name="Slide Number Placeholder 4">
            <a:extLst>
              <a:ext uri="{FF2B5EF4-FFF2-40B4-BE49-F238E27FC236}">
                <a16:creationId xmlns:a16="http://schemas.microsoft.com/office/drawing/2014/main" id="{5129DFBF-26C9-C3B6-C17D-4B2C8E5DBCAE}"/>
              </a:ext>
            </a:extLst>
          </p:cNvPr>
          <p:cNvSpPr>
            <a:spLocks noGrp="1"/>
          </p:cNvSpPr>
          <p:nvPr>
            <p:ph type="sldNum" sz="quarter" idx="12"/>
          </p:nvPr>
        </p:nvSpPr>
        <p:spPr/>
        <p:txBody>
          <a:bodyPr/>
          <a:lstStyle/>
          <a:p>
            <a:fld id="{1992C110-431D-944C-AF63-8315F9BDBACE}" type="slidenum">
              <a:rPr lang="en-US" smtClean="0"/>
              <a:t>15</a:t>
            </a:fld>
            <a:endParaRPr lang="en-US"/>
          </a:p>
        </p:txBody>
      </p:sp>
    </p:spTree>
    <p:extLst>
      <p:ext uri="{BB962C8B-B14F-4D97-AF65-F5344CB8AC3E}">
        <p14:creationId xmlns:p14="http://schemas.microsoft.com/office/powerpoint/2010/main" val="6901288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5768F73-1CAC-5B60-752A-DA01307A6AF0}"/>
              </a:ext>
            </a:extLst>
          </p:cNvPr>
          <p:cNvSpPr>
            <a:spLocks noGrp="1"/>
          </p:cNvSpPr>
          <p:nvPr>
            <p:ph type="title"/>
          </p:nvPr>
        </p:nvSpPr>
        <p:spPr/>
        <p:txBody>
          <a:bodyPr>
            <a:normAutofit/>
          </a:bodyPr>
          <a:lstStyle/>
          <a:p>
            <a:r>
              <a:rPr lang="en-US" b="1" dirty="0"/>
              <a:t>Image Best Practices</a:t>
            </a:r>
            <a:r>
              <a:rPr lang="en-US" dirty="0"/>
              <a:t> </a:t>
            </a:r>
          </a:p>
        </p:txBody>
      </p:sp>
      <p:sp>
        <p:nvSpPr>
          <p:cNvPr id="10" name="Content Placeholder 9">
            <a:extLst>
              <a:ext uri="{FF2B5EF4-FFF2-40B4-BE49-F238E27FC236}">
                <a16:creationId xmlns:a16="http://schemas.microsoft.com/office/drawing/2014/main" id="{A7313C65-F17D-C591-0450-292AEE0E3C48}"/>
              </a:ext>
            </a:extLst>
          </p:cNvPr>
          <p:cNvSpPr>
            <a:spLocks noGrp="1"/>
          </p:cNvSpPr>
          <p:nvPr>
            <p:ph idx="1"/>
          </p:nvPr>
        </p:nvSpPr>
        <p:spPr>
          <a:xfrm>
            <a:off x="479610" y="1632511"/>
            <a:ext cx="11274552" cy="4539689"/>
          </a:xfrm>
        </p:spPr>
        <p:txBody>
          <a:bodyPr>
            <a:normAutofit lnSpcReduction="10000"/>
          </a:bodyPr>
          <a:lstStyle/>
          <a:p>
            <a:pPr marL="342900" indent="-342900">
              <a:buFont typeface="Arial" panose="020B0604020202020204" pitchFamily="34" charset="0"/>
              <a:buChar char="•"/>
            </a:pPr>
            <a:r>
              <a:rPr lang="en-US" dirty="0"/>
              <a:t>Use high-resolution images (at least 1500px wide) to avoid pixelation when presenting full-screen.</a:t>
            </a:r>
          </a:p>
          <a:p>
            <a:pPr marL="342900" indent="-342900">
              <a:buFont typeface="Arial" panose="020B0604020202020204" pitchFamily="34" charset="0"/>
              <a:buChar char="•"/>
            </a:pPr>
            <a:r>
              <a:rPr lang="en-US" dirty="0"/>
              <a:t>Use photography that reflects Integral Care’s community — real people, warm environments, and authentic moments.</a:t>
            </a:r>
          </a:p>
          <a:p>
            <a:pPr marL="342900" indent="-342900">
              <a:buFont typeface="Arial" panose="020B0604020202020204" pitchFamily="34" charset="0"/>
              <a:buChar char="•"/>
            </a:pPr>
            <a:r>
              <a:rPr lang="en-US" dirty="0"/>
              <a:t>Do not stretch or skew an image to fill the placeholder. Always use the crop tool to reframe.</a:t>
            </a:r>
          </a:p>
          <a:p>
            <a:pPr marL="342900" indent="-342900">
              <a:buFont typeface="Arial" panose="020B0604020202020204" pitchFamily="34" charset="0"/>
              <a:buChar char="•"/>
            </a:pPr>
            <a:r>
              <a:rPr lang="en-US" dirty="0"/>
              <a:t>For the Featured Full Image layout, make sure your image has enough visual contrast in the title area so the white text reads clearly over it. Dark or blurred backgrounds work best.</a:t>
            </a:r>
          </a:p>
          <a:p>
            <a:pPr marL="342900" indent="-342900">
              <a:buFont typeface="Arial" panose="020B0604020202020204" pitchFamily="34" charset="0"/>
              <a:buChar char="•"/>
            </a:pPr>
            <a:r>
              <a:rPr lang="en-US" dirty="0"/>
              <a:t>Supported file formats: .jpg, .jpeg, .</a:t>
            </a:r>
            <a:r>
              <a:rPr lang="en-US" dirty="0" err="1"/>
              <a:t>png</a:t>
            </a:r>
            <a:r>
              <a:rPr lang="en-US" dirty="0"/>
              <a:t>, .tiff</a:t>
            </a:r>
          </a:p>
        </p:txBody>
      </p:sp>
      <p:sp>
        <p:nvSpPr>
          <p:cNvPr id="4" name="Footer Placeholder 3">
            <a:extLst>
              <a:ext uri="{FF2B5EF4-FFF2-40B4-BE49-F238E27FC236}">
                <a16:creationId xmlns:a16="http://schemas.microsoft.com/office/drawing/2014/main" id="{124FE9D9-BF89-0F3F-FEA7-D1C97B448715}"/>
              </a:ext>
            </a:extLst>
          </p:cNvPr>
          <p:cNvSpPr>
            <a:spLocks noGrp="1"/>
          </p:cNvSpPr>
          <p:nvPr>
            <p:ph type="ftr" sz="quarter" idx="11"/>
          </p:nvPr>
        </p:nvSpPr>
        <p:spPr/>
        <p:txBody>
          <a:bodyPr/>
          <a:lstStyle/>
          <a:p>
            <a:r>
              <a:rPr lang="en-US"/>
              <a:t>Integral Care - CONFIDENTIAL</a:t>
            </a:r>
            <a:endParaRPr lang="en-US" dirty="0"/>
          </a:p>
        </p:txBody>
      </p:sp>
      <p:sp>
        <p:nvSpPr>
          <p:cNvPr id="5" name="Slide Number Placeholder 4">
            <a:extLst>
              <a:ext uri="{FF2B5EF4-FFF2-40B4-BE49-F238E27FC236}">
                <a16:creationId xmlns:a16="http://schemas.microsoft.com/office/drawing/2014/main" id="{F8700A1C-569A-BDDC-1369-0326E6B4B179}"/>
              </a:ext>
            </a:extLst>
          </p:cNvPr>
          <p:cNvSpPr>
            <a:spLocks noGrp="1"/>
          </p:cNvSpPr>
          <p:nvPr>
            <p:ph type="sldNum" sz="quarter" idx="12"/>
          </p:nvPr>
        </p:nvSpPr>
        <p:spPr/>
        <p:txBody>
          <a:bodyPr/>
          <a:lstStyle/>
          <a:p>
            <a:fld id="{1992C110-431D-944C-AF63-8315F9BDBACE}" type="slidenum">
              <a:rPr lang="en-US" smtClean="0"/>
              <a:t>16</a:t>
            </a:fld>
            <a:endParaRPr lang="en-US"/>
          </a:p>
        </p:txBody>
      </p:sp>
    </p:spTree>
    <p:extLst>
      <p:ext uri="{BB962C8B-B14F-4D97-AF65-F5344CB8AC3E}">
        <p14:creationId xmlns:p14="http://schemas.microsoft.com/office/powerpoint/2010/main" val="2499417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1C03D2D-8ED3-F8F7-AD82-3E11D81FCD09}"/>
              </a:ext>
            </a:extLst>
          </p:cNvPr>
          <p:cNvSpPr>
            <a:spLocks noGrp="1"/>
          </p:cNvSpPr>
          <p:nvPr>
            <p:ph type="title"/>
          </p:nvPr>
        </p:nvSpPr>
        <p:spPr/>
        <p:txBody>
          <a:bodyPr>
            <a:normAutofit fontScale="90000"/>
          </a:bodyPr>
          <a:lstStyle/>
          <a:p>
            <a:r>
              <a:rPr lang="en-US" b="1" dirty="0"/>
              <a:t>How to Insert an Image </a:t>
            </a:r>
            <a:br>
              <a:rPr lang="en-US" b="1" dirty="0"/>
            </a:br>
            <a:r>
              <a:rPr lang="en-US" b="1" dirty="0"/>
              <a:t>into a Placeholder</a:t>
            </a:r>
            <a:endParaRPr lang="en-US" dirty="0"/>
          </a:p>
        </p:txBody>
      </p:sp>
      <p:sp>
        <p:nvSpPr>
          <p:cNvPr id="9" name="Content Placeholder 8">
            <a:extLst>
              <a:ext uri="{FF2B5EF4-FFF2-40B4-BE49-F238E27FC236}">
                <a16:creationId xmlns:a16="http://schemas.microsoft.com/office/drawing/2014/main" id="{7C78B0D5-8BBC-B357-BBDF-7B314C5EC81D}"/>
              </a:ext>
            </a:extLst>
          </p:cNvPr>
          <p:cNvSpPr>
            <a:spLocks noGrp="1"/>
          </p:cNvSpPr>
          <p:nvPr>
            <p:ph idx="1"/>
          </p:nvPr>
        </p:nvSpPr>
        <p:spPr/>
        <p:txBody>
          <a:bodyPr>
            <a:normAutofit lnSpcReduction="10000"/>
          </a:bodyPr>
          <a:lstStyle/>
          <a:p>
            <a:pPr marL="457200" lvl="0" indent="-457200">
              <a:buFont typeface="+mj-lt"/>
              <a:buAutoNum type="arabicPeriod"/>
            </a:pPr>
            <a:r>
              <a:rPr lang="en-US" b="1" dirty="0"/>
              <a:t>Select the correct layout.</a:t>
            </a:r>
            <a:r>
              <a:rPr lang="en-US" dirty="0"/>
              <a:t> Apply an image-featured layout before adding your content. The image placeholder area will appear as a shaded or outlined region on the slide.</a:t>
            </a:r>
          </a:p>
          <a:p>
            <a:pPr marL="457200" lvl="0" indent="-457200">
              <a:buFont typeface="+mj-lt"/>
              <a:buAutoNum type="arabicPeriod"/>
            </a:pPr>
            <a:r>
              <a:rPr lang="en-US" b="1" dirty="0"/>
              <a:t>Click the image placeholder.</a:t>
            </a:r>
            <a:r>
              <a:rPr lang="en-US" dirty="0"/>
              <a:t> Click once on the shaded placeholder area. You will see a small image icon in the center. Click it to open the Insert Picture dialog.</a:t>
            </a:r>
          </a:p>
          <a:p>
            <a:pPr marL="457200" lvl="0" indent="-457200">
              <a:buFont typeface="+mj-lt"/>
              <a:buAutoNum type="arabicPeriod"/>
            </a:pPr>
            <a:r>
              <a:rPr lang="en-US" b="1" dirty="0"/>
              <a:t>Choose your image file.</a:t>
            </a:r>
            <a:r>
              <a:rPr lang="en-US" dirty="0"/>
              <a:t> Browse to your image and click Insert. PowerPoint will automatically crop and fit the image to the placeholder shape.</a:t>
            </a:r>
          </a:p>
          <a:p>
            <a:pPr marL="457200" indent="-457200">
              <a:buFont typeface="+mj-lt"/>
              <a:buAutoNum type="arabicPeriod"/>
            </a:pPr>
            <a:r>
              <a:rPr lang="en-US" b="1" dirty="0"/>
              <a:t>Adjust the crop if needed.</a:t>
            </a:r>
            <a:r>
              <a:rPr lang="en-US" dirty="0"/>
              <a:t> Right-click the image and select Format Picture, then choose Crop to reposition the image within the frame without resizing the placeholder.</a:t>
            </a:r>
          </a:p>
        </p:txBody>
      </p:sp>
      <p:sp>
        <p:nvSpPr>
          <p:cNvPr id="4" name="Footer Placeholder 3">
            <a:extLst>
              <a:ext uri="{FF2B5EF4-FFF2-40B4-BE49-F238E27FC236}">
                <a16:creationId xmlns:a16="http://schemas.microsoft.com/office/drawing/2014/main" id="{0E90AE18-7E35-46CC-9D48-602C72C2CF94}"/>
              </a:ext>
            </a:extLst>
          </p:cNvPr>
          <p:cNvSpPr>
            <a:spLocks noGrp="1"/>
          </p:cNvSpPr>
          <p:nvPr>
            <p:ph type="ftr" sz="quarter" idx="11"/>
          </p:nvPr>
        </p:nvSpPr>
        <p:spPr/>
        <p:txBody>
          <a:bodyPr/>
          <a:lstStyle/>
          <a:p>
            <a:r>
              <a:rPr lang="en-US"/>
              <a:t>Integral Care - CONFIDENTIAL</a:t>
            </a:r>
            <a:endParaRPr lang="en-US" dirty="0"/>
          </a:p>
        </p:txBody>
      </p:sp>
      <p:sp>
        <p:nvSpPr>
          <p:cNvPr id="5" name="Slide Number Placeholder 4">
            <a:extLst>
              <a:ext uri="{FF2B5EF4-FFF2-40B4-BE49-F238E27FC236}">
                <a16:creationId xmlns:a16="http://schemas.microsoft.com/office/drawing/2014/main" id="{84F2E291-1AB4-710F-2282-D61372D32622}"/>
              </a:ext>
            </a:extLst>
          </p:cNvPr>
          <p:cNvSpPr>
            <a:spLocks noGrp="1"/>
          </p:cNvSpPr>
          <p:nvPr>
            <p:ph type="sldNum" sz="quarter" idx="12"/>
          </p:nvPr>
        </p:nvSpPr>
        <p:spPr/>
        <p:txBody>
          <a:bodyPr/>
          <a:lstStyle/>
          <a:p>
            <a:fld id="{1992C110-431D-944C-AF63-8315F9BDBACE}" type="slidenum">
              <a:rPr lang="en-US" smtClean="0"/>
              <a:t>17</a:t>
            </a:fld>
            <a:endParaRPr lang="en-US"/>
          </a:p>
        </p:txBody>
      </p:sp>
    </p:spTree>
    <p:extLst>
      <p:ext uri="{BB962C8B-B14F-4D97-AF65-F5344CB8AC3E}">
        <p14:creationId xmlns:p14="http://schemas.microsoft.com/office/powerpoint/2010/main" val="3665835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3ADB7-832A-2A5E-A923-F944EDFCECB9}"/>
              </a:ext>
            </a:extLst>
          </p:cNvPr>
          <p:cNvSpPr>
            <a:spLocks noGrp="1"/>
          </p:cNvSpPr>
          <p:nvPr>
            <p:ph type="title"/>
          </p:nvPr>
        </p:nvSpPr>
        <p:spPr>
          <a:xfrm>
            <a:off x="479610" y="356161"/>
            <a:ext cx="10493190" cy="1013840"/>
          </a:xfrm>
        </p:spPr>
        <p:txBody>
          <a:bodyPr>
            <a:normAutofit fontScale="90000"/>
          </a:bodyPr>
          <a:lstStyle/>
          <a:p>
            <a:r>
              <a:rPr lang="en-US" dirty="0"/>
              <a:t>How to Insert an Image </a:t>
            </a:r>
            <a:br>
              <a:rPr lang="en-US" dirty="0"/>
            </a:br>
            <a:r>
              <a:rPr lang="en-US" dirty="0"/>
              <a:t>into a Placeholder with Shape Frame</a:t>
            </a:r>
          </a:p>
        </p:txBody>
      </p:sp>
      <p:sp>
        <p:nvSpPr>
          <p:cNvPr id="3" name="Content Placeholder 2">
            <a:extLst>
              <a:ext uri="{FF2B5EF4-FFF2-40B4-BE49-F238E27FC236}">
                <a16:creationId xmlns:a16="http://schemas.microsoft.com/office/drawing/2014/main" id="{9A47DBA5-6761-7B11-AB46-52D62943CB36}"/>
              </a:ext>
            </a:extLst>
          </p:cNvPr>
          <p:cNvSpPr>
            <a:spLocks noGrp="1"/>
          </p:cNvSpPr>
          <p:nvPr>
            <p:ph idx="1"/>
          </p:nvPr>
        </p:nvSpPr>
        <p:spPr>
          <a:xfrm>
            <a:off x="479610" y="1628309"/>
            <a:ext cx="11274552" cy="4539689"/>
          </a:xfrm>
        </p:spPr>
        <p:txBody>
          <a:bodyPr/>
          <a:lstStyle/>
          <a:p>
            <a:r>
              <a:rPr lang="en-US" dirty="0"/>
              <a:t>In slides with images placed below a shape frame, follow these instructions to edit the picture:</a:t>
            </a:r>
          </a:p>
          <a:p>
            <a:pPr marL="457200" indent="-457200">
              <a:buFont typeface="+mj-lt"/>
              <a:buAutoNum type="arabicPeriod"/>
            </a:pPr>
            <a:r>
              <a:rPr lang="en-US" b="1" dirty="0"/>
              <a:t>Click over the area </a:t>
            </a:r>
            <a:r>
              <a:rPr lang="en-US" dirty="0"/>
              <a:t>and under Shape Format select Selection Pane</a:t>
            </a:r>
          </a:p>
          <a:p>
            <a:pPr marL="457200" indent="-457200">
              <a:buFont typeface="+mj-lt"/>
              <a:buAutoNum type="arabicPeriod"/>
            </a:pPr>
            <a:r>
              <a:rPr lang="en-US" b="1" dirty="0"/>
              <a:t>Move the layer </a:t>
            </a:r>
            <a:r>
              <a:rPr lang="en-US" dirty="0"/>
              <a:t>named Text Placeholder below the respective Picture Placeholder</a:t>
            </a:r>
          </a:p>
          <a:p>
            <a:pPr marL="457200" indent="-457200">
              <a:buFont typeface="+mj-lt"/>
              <a:buAutoNum type="arabicPeriod"/>
            </a:pPr>
            <a:r>
              <a:rPr lang="en-US" b="1" dirty="0"/>
              <a:t>Add the picture</a:t>
            </a:r>
          </a:p>
          <a:p>
            <a:pPr marL="457200" indent="-457200">
              <a:buFont typeface="+mj-lt"/>
              <a:buAutoNum type="arabicPeriod"/>
            </a:pPr>
            <a:r>
              <a:rPr lang="en-US" b="1" dirty="0"/>
              <a:t>Move the Text Placeholder </a:t>
            </a:r>
            <a:r>
              <a:rPr lang="en-US" dirty="0"/>
              <a:t>above the Picture Placeholder layer</a:t>
            </a:r>
          </a:p>
          <a:p>
            <a:endParaRPr lang="en-US" dirty="0"/>
          </a:p>
        </p:txBody>
      </p:sp>
      <p:sp>
        <p:nvSpPr>
          <p:cNvPr id="4" name="Footer Placeholder 3">
            <a:extLst>
              <a:ext uri="{FF2B5EF4-FFF2-40B4-BE49-F238E27FC236}">
                <a16:creationId xmlns:a16="http://schemas.microsoft.com/office/drawing/2014/main" id="{911D7077-25B7-0599-26B8-43A86764A664}"/>
              </a:ext>
            </a:extLst>
          </p:cNvPr>
          <p:cNvSpPr>
            <a:spLocks noGrp="1"/>
          </p:cNvSpPr>
          <p:nvPr>
            <p:ph type="ftr" sz="quarter" idx="11"/>
          </p:nvPr>
        </p:nvSpPr>
        <p:spPr>
          <a:xfrm>
            <a:off x="479610" y="6364754"/>
            <a:ext cx="9592236" cy="365125"/>
          </a:xfrm>
        </p:spPr>
        <p:txBody>
          <a:bodyPr/>
          <a:lstStyle/>
          <a:p>
            <a:r>
              <a:rPr lang="en-US"/>
              <a:t>Integral Care - CONFIDENTIAL</a:t>
            </a:r>
          </a:p>
        </p:txBody>
      </p:sp>
      <p:sp>
        <p:nvSpPr>
          <p:cNvPr id="5" name="Slide Number Placeholder 4">
            <a:extLst>
              <a:ext uri="{FF2B5EF4-FFF2-40B4-BE49-F238E27FC236}">
                <a16:creationId xmlns:a16="http://schemas.microsoft.com/office/drawing/2014/main" id="{CF2F3BAA-AB06-91EE-2438-6CA9228B9ACA}"/>
              </a:ext>
            </a:extLst>
          </p:cNvPr>
          <p:cNvSpPr>
            <a:spLocks noGrp="1"/>
          </p:cNvSpPr>
          <p:nvPr>
            <p:ph type="sldNum" sz="quarter" idx="12"/>
          </p:nvPr>
        </p:nvSpPr>
        <p:spPr>
          <a:xfrm>
            <a:off x="11107270" y="6356350"/>
            <a:ext cx="646891" cy="365125"/>
          </a:xfrm>
        </p:spPr>
        <p:txBody>
          <a:bodyPr/>
          <a:lstStyle/>
          <a:p>
            <a:fld id="{1992C110-431D-944C-AF63-8315F9BDBACE}" type="slidenum">
              <a:rPr lang="en-US" smtClean="0"/>
              <a:pPr/>
              <a:t>18</a:t>
            </a:fld>
            <a:endParaRPr lang="en-US"/>
          </a:p>
        </p:txBody>
      </p:sp>
    </p:spTree>
    <p:extLst>
      <p:ext uri="{BB962C8B-B14F-4D97-AF65-F5344CB8AC3E}">
        <p14:creationId xmlns:p14="http://schemas.microsoft.com/office/powerpoint/2010/main" val="9908815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18" descr="Two people chatting">
            <a:extLst>
              <a:ext uri="{FF2B5EF4-FFF2-40B4-BE49-F238E27FC236}">
                <a16:creationId xmlns:a16="http://schemas.microsoft.com/office/drawing/2014/main" id="{98B1D85A-3B4E-2418-BE9D-EE1DC6EBF04A}"/>
              </a:ext>
            </a:extLst>
          </p:cNvPr>
          <p:cNvPicPr>
            <a:picLocks noGrp="1" noChangeAspect="1"/>
          </p:cNvPicPr>
          <p:nvPr>
            <p:ph type="pic" idx="1"/>
          </p:nvPr>
        </p:nvPicPr>
        <p:blipFill>
          <a:blip r:embed="rId3"/>
          <a:srcRect l="15853" t="22432" b="6578"/>
          <a:stretch>
            <a:fillRect/>
          </a:stretch>
        </p:blipFill>
        <p:spPr>
          <a:xfrm>
            <a:off x="7938" y="0"/>
            <a:ext cx="12184062" cy="6858000"/>
          </a:xfrm>
          <a:solidFill>
            <a:srgbClr val="FFFFFF">
              <a:lumMod val="95000"/>
            </a:srgbClr>
          </a:solidFill>
        </p:spPr>
      </p:pic>
      <p:sp>
        <p:nvSpPr>
          <p:cNvPr id="3" name="Footer Placeholder 2">
            <a:extLst>
              <a:ext uri="{FF2B5EF4-FFF2-40B4-BE49-F238E27FC236}">
                <a16:creationId xmlns:a16="http://schemas.microsoft.com/office/drawing/2014/main" id="{03FA9F2E-0965-F77C-212A-775B3BBCA242}"/>
              </a:ext>
            </a:extLst>
          </p:cNvPr>
          <p:cNvSpPr>
            <a:spLocks noGrp="1"/>
          </p:cNvSpPr>
          <p:nvPr>
            <p:ph type="ftr" sz="quarter" idx="11"/>
          </p:nvPr>
        </p:nvSpPr>
        <p:spPr>
          <a:xfrm>
            <a:off x="479610" y="6364754"/>
            <a:ext cx="9592236" cy="365125"/>
          </a:xfrm>
        </p:spPr>
        <p:txBody>
          <a:bodyPr/>
          <a:lstStyle/>
          <a:p>
            <a:r>
              <a:rPr lang="en-US"/>
              <a:t>Integral Care - CONFIDENTIAL</a:t>
            </a:r>
            <a:endParaRPr lang="en-US" dirty="0"/>
          </a:p>
        </p:txBody>
      </p:sp>
      <p:sp>
        <p:nvSpPr>
          <p:cNvPr id="4" name="Slide Number Placeholder 3">
            <a:extLst>
              <a:ext uri="{FF2B5EF4-FFF2-40B4-BE49-F238E27FC236}">
                <a16:creationId xmlns:a16="http://schemas.microsoft.com/office/drawing/2014/main" id="{CD29BCAD-7CB8-3685-96DF-6A96FF9B36B7}"/>
              </a:ext>
            </a:extLst>
          </p:cNvPr>
          <p:cNvSpPr>
            <a:spLocks noGrp="1"/>
          </p:cNvSpPr>
          <p:nvPr>
            <p:ph type="sldNum" sz="quarter" idx="12"/>
          </p:nvPr>
        </p:nvSpPr>
        <p:spPr>
          <a:xfrm>
            <a:off x="11107270" y="6356350"/>
            <a:ext cx="646891" cy="365125"/>
          </a:xfrm>
        </p:spPr>
        <p:txBody>
          <a:bodyPr/>
          <a:lstStyle/>
          <a:p>
            <a:fld id="{1992C110-431D-944C-AF63-8315F9BDBACE}" type="slidenum">
              <a:rPr lang="en-US" smtClean="0"/>
              <a:pPr/>
              <a:t>19</a:t>
            </a:fld>
            <a:endParaRPr lang="en-US"/>
          </a:p>
        </p:txBody>
      </p:sp>
      <p:sp>
        <p:nvSpPr>
          <p:cNvPr id="34" name="Text Placeholder 33">
            <a:extLst>
              <a:ext uri="{FF2B5EF4-FFF2-40B4-BE49-F238E27FC236}">
                <a16:creationId xmlns:a16="http://schemas.microsoft.com/office/drawing/2014/main" id="{9475F284-5820-6C18-6EF9-330127E4C7BA}"/>
              </a:ext>
            </a:extLst>
          </p:cNvPr>
          <p:cNvSpPr>
            <a:spLocks noGrp="1"/>
          </p:cNvSpPr>
          <p:nvPr>
            <p:ph type="body" sz="quarter" idx="13"/>
          </p:nvPr>
        </p:nvSpPr>
        <p:spPr/>
        <p:txBody>
          <a:bodyPr/>
          <a:lstStyle/>
          <a:p>
            <a:endParaRPr lang="en-US"/>
          </a:p>
        </p:txBody>
      </p:sp>
      <p:sp>
        <p:nvSpPr>
          <p:cNvPr id="23" name="Title 22">
            <a:extLst>
              <a:ext uri="{FF2B5EF4-FFF2-40B4-BE49-F238E27FC236}">
                <a16:creationId xmlns:a16="http://schemas.microsoft.com/office/drawing/2014/main" id="{48D7AFB4-9FC3-B7F3-2CCC-3D04219257DC}"/>
              </a:ext>
            </a:extLst>
          </p:cNvPr>
          <p:cNvSpPr>
            <a:spLocks noGrp="1"/>
          </p:cNvSpPr>
          <p:nvPr>
            <p:ph type="title"/>
          </p:nvPr>
        </p:nvSpPr>
        <p:spPr>
          <a:xfrm>
            <a:off x="7038665" y="4058503"/>
            <a:ext cx="4292415" cy="2113697"/>
          </a:xfrm>
        </p:spPr>
        <p:txBody>
          <a:bodyPr/>
          <a:lstStyle/>
          <a:p>
            <a:r>
              <a:rPr lang="en-US" dirty="0"/>
              <a:t>Impactful Image</a:t>
            </a:r>
          </a:p>
        </p:txBody>
      </p:sp>
    </p:spTree>
    <p:extLst>
      <p:ext uri="{BB962C8B-B14F-4D97-AF65-F5344CB8AC3E}">
        <p14:creationId xmlns:p14="http://schemas.microsoft.com/office/powerpoint/2010/main" val="36725522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8C993-280E-CEA3-9B39-AE3854705F0D}"/>
              </a:ext>
            </a:extLst>
          </p:cNvPr>
          <p:cNvSpPr>
            <a:spLocks noGrp="1"/>
          </p:cNvSpPr>
          <p:nvPr>
            <p:ph type="title"/>
          </p:nvPr>
        </p:nvSpPr>
        <p:spPr>
          <a:xfrm>
            <a:off x="479610" y="342900"/>
            <a:ext cx="4365855" cy="1257300"/>
          </a:xfrm>
        </p:spPr>
        <p:txBody>
          <a:bodyPr/>
          <a:lstStyle/>
          <a:p>
            <a:r>
              <a:rPr lang="en-US" dirty="0"/>
              <a:t>Graphics</a:t>
            </a:r>
          </a:p>
        </p:txBody>
      </p:sp>
      <p:graphicFrame>
        <p:nvGraphicFramePr>
          <p:cNvPr id="7" name="Content Placeholder 6">
            <a:extLst>
              <a:ext uri="{FF2B5EF4-FFF2-40B4-BE49-F238E27FC236}">
                <a16:creationId xmlns:a16="http://schemas.microsoft.com/office/drawing/2014/main" id="{E5A2167A-C509-8423-F069-79787B73FB84}"/>
              </a:ext>
            </a:extLst>
          </p:cNvPr>
          <p:cNvGraphicFramePr>
            <a:graphicFrameLocks noGrp="1"/>
          </p:cNvGraphicFramePr>
          <p:nvPr>
            <p:ph idx="1"/>
            <p:extLst>
              <p:ext uri="{D42A27DB-BD31-4B8C-83A1-F6EECF244321}">
                <p14:modId xmlns:p14="http://schemas.microsoft.com/office/powerpoint/2010/main" val="4018652639"/>
              </p:ext>
            </p:extLst>
          </p:nvPr>
        </p:nvGraphicFramePr>
        <p:xfrm>
          <a:off x="5076825" y="342900"/>
          <a:ext cx="6635750" cy="5829300"/>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 Placeholder 3">
            <a:extLst>
              <a:ext uri="{FF2B5EF4-FFF2-40B4-BE49-F238E27FC236}">
                <a16:creationId xmlns:a16="http://schemas.microsoft.com/office/drawing/2014/main" id="{259A4BCB-8904-F91B-9A83-769E53CB9E3F}"/>
              </a:ext>
            </a:extLst>
          </p:cNvPr>
          <p:cNvSpPr>
            <a:spLocks noGrp="1"/>
          </p:cNvSpPr>
          <p:nvPr>
            <p:ph type="body" sz="half" idx="2"/>
          </p:nvPr>
        </p:nvSpPr>
        <p:spPr>
          <a:xfrm>
            <a:off x="479610" y="1820636"/>
            <a:ext cx="4365855" cy="4351564"/>
          </a:xfrm>
        </p:spPr>
        <p:txBody>
          <a:bodyPr/>
          <a:lstStyle/>
          <a:p>
            <a:r>
              <a:rPr lang="en-US" dirty="0"/>
              <a:t>These are examples of graphics generated by PowerPoint.</a:t>
            </a:r>
          </a:p>
        </p:txBody>
      </p:sp>
      <p:sp>
        <p:nvSpPr>
          <p:cNvPr id="5" name="Footer Placeholder 4">
            <a:extLst>
              <a:ext uri="{FF2B5EF4-FFF2-40B4-BE49-F238E27FC236}">
                <a16:creationId xmlns:a16="http://schemas.microsoft.com/office/drawing/2014/main" id="{985BA3CF-C58E-038F-1DFC-649E1CFE0D12}"/>
              </a:ext>
            </a:extLst>
          </p:cNvPr>
          <p:cNvSpPr>
            <a:spLocks noGrp="1"/>
          </p:cNvSpPr>
          <p:nvPr>
            <p:ph type="ftr" sz="quarter" idx="11"/>
          </p:nvPr>
        </p:nvSpPr>
        <p:spPr>
          <a:xfrm>
            <a:off x="479610" y="6364754"/>
            <a:ext cx="9592236" cy="365125"/>
          </a:xfrm>
        </p:spPr>
        <p:txBody>
          <a:bodyPr/>
          <a:lstStyle/>
          <a:p>
            <a:r>
              <a:rPr lang="en-US"/>
              <a:t>Integral Care - CONFIDENTIAL</a:t>
            </a:r>
          </a:p>
        </p:txBody>
      </p:sp>
      <p:sp>
        <p:nvSpPr>
          <p:cNvPr id="6" name="Slide Number Placeholder 5">
            <a:extLst>
              <a:ext uri="{FF2B5EF4-FFF2-40B4-BE49-F238E27FC236}">
                <a16:creationId xmlns:a16="http://schemas.microsoft.com/office/drawing/2014/main" id="{C47AE881-CA8B-6DC0-3ECD-846B36C97B47}"/>
              </a:ext>
            </a:extLst>
          </p:cNvPr>
          <p:cNvSpPr>
            <a:spLocks noGrp="1"/>
          </p:cNvSpPr>
          <p:nvPr>
            <p:ph type="sldNum" sz="quarter" idx="12"/>
          </p:nvPr>
        </p:nvSpPr>
        <p:spPr>
          <a:xfrm>
            <a:off x="11107270" y="6356350"/>
            <a:ext cx="646891" cy="365125"/>
          </a:xfrm>
        </p:spPr>
        <p:txBody>
          <a:bodyPr/>
          <a:lstStyle/>
          <a:p>
            <a:fld id="{1992C110-431D-944C-AF63-8315F9BDBACE}" type="slidenum">
              <a:rPr lang="en-US" smtClean="0"/>
              <a:pPr/>
              <a:t>20</a:t>
            </a:fld>
            <a:endParaRPr lang="en-US"/>
          </a:p>
        </p:txBody>
      </p:sp>
      <p:graphicFrame>
        <p:nvGraphicFramePr>
          <p:cNvPr id="14" name="Chart 13">
            <a:extLst>
              <a:ext uri="{FF2B5EF4-FFF2-40B4-BE49-F238E27FC236}">
                <a16:creationId xmlns:a16="http://schemas.microsoft.com/office/drawing/2014/main" id="{80FC29C3-2A77-688B-D7EA-853726D97E82}"/>
              </a:ext>
            </a:extLst>
          </p:cNvPr>
          <p:cNvGraphicFramePr/>
          <p:nvPr>
            <p:extLst>
              <p:ext uri="{D42A27DB-BD31-4B8C-83A1-F6EECF244321}">
                <p14:modId xmlns:p14="http://schemas.microsoft.com/office/powerpoint/2010/main" val="3581707052"/>
              </p:ext>
            </p:extLst>
          </p:nvPr>
        </p:nvGraphicFramePr>
        <p:xfrm>
          <a:off x="479425" y="3318934"/>
          <a:ext cx="4995333" cy="285326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6994205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8D019-3E31-6111-FB35-36C5C41B7AB2}"/>
              </a:ext>
            </a:extLst>
          </p:cNvPr>
          <p:cNvSpPr>
            <a:spLocks noGrp="1"/>
          </p:cNvSpPr>
          <p:nvPr>
            <p:ph type="title"/>
          </p:nvPr>
        </p:nvSpPr>
        <p:spPr/>
        <p:txBody>
          <a:bodyPr/>
          <a:lstStyle/>
          <a:p>
            <a:r>
              <a:rPr lang="en-US" dirty="0"/>
              <a:t>Team slide</a:t>
            </a:r>
          </a:p>
        </p:txBody>
      </p:sp>
      <p:sp>
        <p:nvSpPr>
          <p:cNvPr id="3" name="Content Placeholder 2">
            <a:extLst>
              <a:ext uri="{FF2B5EF4-FFF2-40B4-BE49-F238E27FC236}">
                <a16:creationId xmlns:a16="http://schemas.microsoft.com/office/drawing/2014/main" id="{24565963-D840-6891-01D1-E189A981916C}"/>
              </a:ext>
            </a:extLst>
          </p:cNvPr>
          <p:cNvSpPr>
            <a:spLocks noGrp="1"/>
          </p:cNvSpPr>
          <p:nvPr>
            <p:ph sz="half" idx="1"/>
          </p:nvPr>
        </p:nvSpPr>
        <p:spPr/>
        <p:txBody>
          <a:bodyPr/>
          <a:lstStyle/>
          <a:p>
            <a:r>
              <a:rPr lang="en-US" dirty="0"/>
              <a:t>Follow the instructions on slide #19</a:t>
            </a:r>
          </a:p>
        </p:txBody>
      </p:sp>
      <p:sp>
        <p:nvSpPr>
          <p:cNvPr id="4" name="Content Placeholder 3">
            <a:extLst>
              <a:ext uri="{FF2B5EF4-FFF2-40B4-BE49-F238E27FC236}">
                <a16:creationId xmlns:a16="http://schemas.microsoft.com/office/drawing/2014/main" id="{00FAC9A5-BBE3-BCBF-B7C0-055774BA4769}"/>
              </a:ext>
            </a:extLst>
          </p:cNvPr>
          <p:cNvSpPr>
            <a:spLocks noGrp="1"/>
          </p:cNvSpPr>
          <p:nvPr>
            <p:ph sz="half" idx="2"/>
          </p:nvPr>
        </p:nvSpPr>
        <p:spPr/>
        <p:txBody>
          <a:bodyPr/>
          <a:lstStyle/>
          <a:p>
            <a:r>
              <a:rPr lang="en-US" dirty="0"/>
              <a:t>Bio</a:t>
            </a:r>
          </a:p>
        </p:txBody>
      </p:sp>
      <p:sp>
        <p:nvSpPr>
          <p:cNvPr id="5" name="Footer Placeholder 4">
            <a:extLst>
              <a:ext uri="{FF2B5EF4-FFF2-40B4-BE49-F238E27FC236}">
                <a16:creationId xmlns:a16="http://schemas.microsoft.com/office/drawing/2014/main" id="{905877AB-9254-A842-6046-6CC7FFAAB13C}"/>
              </a:ext>
            </a:extLst>
          </p:cNvPr>
          <p:cNvSpPr>
            <a:spLocks noGrp="1"/>
          </p:cNvSpPr>
          <p:nvPr>
            <p:ph type="ftr" sz="quarter" idx="11"/>
          </p:nvPr>
        </p:nvSpPr>
        <p:spPr/>
        <p:txBody>
          <a:bodyPr/>
          <a:lstStyle/>
          <a:p>
            <a:r>
              <a:rPr lang="en-US"/>
              <a:t>Integral Care - CONFIDENTIAL</a:t>
            </a:r>
          </a:p>
        </p:txBody>
      </p:sp>
      <p:sp>
        <p:nvSpPr>
          <p:cNvPr id="6" name="Slide Number Placeholder 5">
            <a:extLst>
              <a:ext uri="{FF2B5EF4-FFF2-40B4-BE49-F238E27FC236}">
                <a16:creationId xmlns:a16="http://schemas.microsoft.com/office/drawing/2014/main" id="{6281302A-7052-BE42-AF7A-2B4DC0398D63}"/>
              </a:ext>
            </a:extLst>
          </p:cNvPr>
          <p:cNvSpPr>
            <a:spLocks noGrp="1"/>
          </p:cNvSpPr>
          <p:nvPr>
            <p:ph type="sldNum" sz="quarter" idx="12"/>
          </p:nvPr>
        </p:nvSpPr>
        <p:spPr/>
        <p:txBody>
          <a:bodyPr/>
          <a:lstStyle/>
          <a:p>
            <a:fld id="{1992C110-431D-944C-AF63-8315F9BDBACE}" type="slidenum">
              <a:rPr lang="en-US" smtClean="0"/>
              <a:t>21</a:t>
            </a:fld>
            <a:endParaRPr lang="en-US"/>
          </a:p>
        </p:txBody>
      </p:sp>
      <p:sp>
        <p:nvSpPr>
          <p:cNvPr id="7" name="Content Placeholder 6">
            <a:extLst>
              <a:ext uri="{FF2B5EF4-FFF2-40B4-BE49-F238E27FC236}">
                <a16:creationId xmlns:a16="http://schemas.microsoft.com/office/drawing/2014/main" id="{F5355496-7C1B-030A-4EC8-04E8087021B6}"/>
              </a:ext>
            </a:extLst>
          </p:cNvPr>
          <p:cNvSpPr>
            <a:spLocks noGrp="1"/>
          </p:cNvSpPr>
          <p:nvPr>
            <p:ph sz="half" idx="13"/>
          </p:nvPr>
        </p:nvSpPr>
        <p:spPr/>
        <p:txBody>
          <a:bodyPr/>
          <a:lstStyle/>
          <a:p>
            <a:r>
              <a:rPr lang="en-US" dirty="0"/>
              <a:t>Bio</a:t>
            </a:r>
          </a:p>
        </p:txBody>
      </p:sp>
      <p:pic>
        <p:nvPicPr>
          <p:cNvPr id="18" name="Picture Placeholder 17" descr="Person on busy street">
            <a:extLst>
              <a:ext uri="{FF2B5EF4-FFF2-40B4-BE49-F238E27FC236}">
                <a16:creationId xmlns:a16="http://schemas.microsoft.com/office/drawing/2014/main" id="{723AD9E4-8E7A-B034-025B-DAF068F78E04}"/>
              </a:ext>
            </a:extLst>
          </p:cNvPr>
          <p:cNvPicPr>
            <a:picLocks noGrp="1" noChangeAspect="1"/>
          </p:cNvPicPr>
          <p:nvPr>
            <p:ph type="pic" sz="quarter" idx="14"/>
          </p:nvPr>
        </p:nvPicPr>
        <p:blipFill>
          <a:blip r:embed="rId2"/>
          <a:srcRect l="16687" r="16687"/>
          <a:stretch>
            <a:fillRect/>
          </a:stretch>
        </p:blipFill>
        <p:spPr/>
      </p:pic>
      <p:sp>
        <p:nvSpPr>
          <p:cNvPr id="9" name="Text Placeholder 8">
            <a:extLst>
              <a:ext uri="{FF2B5EF4-FFF2-40B4-BE49-F238E27FC236}">
                <a16:creationId xmlns:a16="http://schemas.microsoft.com/office/drawing/2014/main" id="{61B021F2-AAC5-2442-871E-09B216A9A986}"/>
              </a:ext>
            </a:extLst>
          </p:cNvPr>
          <p:cNvSpPr>
            <a:spLocks noGrp="1" noRot="1" noMove="1" noResize="1" noEditPoints="1" noAdjustHandles="1" noChangeArrowheads="1" noChangeShapeType="1"/>
          </p:cNvSpPr>
          <p:nvPr>
            <p:ph type="body" sz="quarter" idx="15"/>
          </p:nvPr>
        </p:nvSpPr>
        <p:spPr/>
        <p:txBody>
          <a:bodyPr/>
          <a:lstStyle/>
          <a:p>
            <a:endParaRPr lang="en-US" dirty="0"/>
          </a:p>
        </p:txBody>
      </p:sp>
      <p:pic>
        <p:nvPicPr>
          <p:cNvPr id="20" name="Picture Placeholder 19" descr="Portrait of person in city">
            <a:extLst>
              <a:ext uri="{FF2B5EF4-FFF2-40B4-BE49-F238E27FC236}">
                <a16:creationId xmlns:a16="http://schemas.microsoft.com/office/drawing/2014/main" id="{55F8A009-47D5-90D5-15A5-7456E5202BF5}"/>
              </a:ext>
            </a:extLst>
          </p:cNvPr>
          <p:cNvPicPr>
            <a:picLocks noGrp="1" noChangeAspect="1"/>
          </p:cNvPicPr>
          <p:nvPr>
            <p:ph type="pic" sz="quarter" idx="16"/>
          </p:nvPr>
        </p:nvPicPr>
        <p:blipFill>
          <a:blip r:embed="rId3"/>
          <a:srcRect l="13575" r="13575"/>
          <a:stretch>
            <a:fillRect/>
          </a:stretch>
        </p:blipFill>
        <p:spPr/>
      </p:pic>
      <p:sp>
        <p:nvSpPr>
          <p:cNvPr id="11" name="Text Placeholder 10">
            <a:extLst>
              <a:ext uri="{FF2B5EF4-FFF2-40B4-BE49-F238E27FC236}">
                <a16:creationId xmlns:a16="http://schemas.microsoft.com/office/drawing/2014/main" id="{EE019BE6-E4DE-00B6-06A2-289023EFA344}"/>
              </a:ext>
            </a:extLst>
          </p:cNvPr>
          <p:cNvSpPr>
            <a:spLocks noGrp="1" noRot="1" noMove="1" noResize="1" noEditPoints="1" noAdjustHandles="1" noChangeArrowheads="1" noChangeShapeType="1"/>
          </p:cNvSpPr>
          <p:nvPr>
            <p:ph type="body" sz="quarter" idx="17"/>
          </p:nvPr>
        </p:nvSpPr>
        <p:spPr/>
        <p:txBody>
          <a:bodyPr/>
          <a:lstStyle/>
          <a:p>
            <a:endParaRPr lang="en-US" dirty="0"/>
          </a:p>
        </p:txBody>
      </p:sp>
      <p:pic>
        <p:nvPicPr>
          <p:cNvPr id="22" name="Picture Placeholder 21" descr="Person wrapped in pride flag">
            <a:extLst>
              <a:ext uri="{FF2B5EF4-FFF2-40B4-BE49-F238E27FC236}">
                <a16:creationId xmlns:a16="http://schemas.microsoft.com/office/drawing/2014/main" id="{26A81B3D-2DC5-0F87-17FD-27DB9B7E34D2}"/>
              </a:ext>
            </a:extLst>
          </p:cNvPr>
          <p:cNvPicPr>
            <a:picLocks noGrp="1" noChangeAspect="1"/>
          </p:cNvPicPr>
          <p:nvPr>
            <p:ph type="pic" sz="quarter" idx="18"/>
          </p:nvPr>
        </p:nvPicPr>
        <p:blipFill>
          <a:blip r:embed="rId4"/>
          <a:srcRect l="16705" r="16705"/>
          <a:stretch>
            <a:fillRect/>
          </a:stretch>
        </p:blipFill>
        <p:spPr>
          <a:blipFill>
            <a:blip>
              <a:extLst>
                <a:ext uri="{96DAC541-7B7A-43D3-8B79-37D633B846F1}">
                  <asvg:svgBlip xmlns:asvg="http://schemas.microsoft.com/office/drawing/2016/SVG/main" r:embed="rId5"/>
                </a:ext>
              </a:extLst>
            </a:blip>
            <a:stretch>
              <a:fillRect/>
            </a:stretch>
          </a:blipFill>
        </p:spPr>
      </p:pic>
      <p:sp>
        <p:nvSpPr>
          <p:cNvPr id="13" name="Text Placeholder 12">
            <a:extLst>
              <a:ext uri="{FF2B5EF4-FFF2-40B4-BE49-F238E27FC236}">
                <a16:creationId xmlns:a16="http://schemas.microsoft.com/office/drawing/2014/main" id="{9CFD85F0-EC87-27DF-EAFD-319DA27DD4CE}"/>
              </a:ext>
            </a:extLst>
          </p:cNvPr>
          <p:cNvSpPr>
            <a:spLocks noGrp="1" noRot="1" noMove="1" noResize="1" noEditPoints="1" noAdjustHandles="1" noChangeArrowheads="1" noChangeShapeType="1"/>
          </p:cNvSpPr>
          <p:nvPr>
            <p:ph type="body" sz="quarter" idx="19"/>
          </p:nvPr>
        </p:nvSpPr>
        <p:spPr/>
        <p:txBody>
          <a:bodyPr/>
          <a:lstStyle/>
          <a:p>
            <a:endParaRPr lang="en-US" dirty="0"/>
          </a:p>
        </p:txBody>
      </p:sp>
      <p:sp>
        <p:nvSpPr>
          <p:cNvPr id="14" name="Content Placeholder 13">
            <a:extLst>
              <a:ext uri="{FF2B5EF4-FFF2-40B4-BE49-F238E27FC236}">
                <a16:creationId xmlns:a16="http://schemas.microsoft.com/office/drawing/2014/main" id="{0036F438-5397-7B70-F290-7EDF4A6B8BAE}"/>
              </a:ext>
            </a:extLst>
          </p:cNvPr>
          <p:cNvSpPr>
            <a:spLocks noGrp="1"/>
          </p:cNvSpPr>
          <p:nvPr>
            <p:ph sz="half" idx="20"/>
          </p:nvPr>
        </p:nvSpPr>
        <p:spPr/>
        <p:txBody>
          <a:bodyPr/>
          <a:lstStyle/>
          <a:p>
            <a:r>
              <a:rPr lang="en-US" dirty="0"/>
              <a:t>Name</a:t>
            </a:r>
          </a:p>
        </p:txBody>
      </p:sp>
      <p:sp>
        <p:nvSpPr>
          <p:cNvPr id="15" name="Content Placeholder 14">
            <a:extLst>
              <a:ext uri="{FF2B5EF4-FFF2-40B4-BE49-F238E27FC236}">
                <a16:creationId xmlns:a16="http://schemas.microsoft.com/office/drawing/2014/main" id="{6F187E01-A7FB-F350-5A1C-9A9B67049918}"/>
              </a:ext>
            </a:extLst>
          </p:cNvPr>
          <p:cNvSpPr>
            <a:spLocks noGrp="1"/>
          </p:cNvSpPr>
          <p:nvPr>
            <p:ph sz="half" idx="21"/>
          </p:nvPr>
        </p:nvSpPr>
        <p:spPr/>
        <p:txBody>
          <a:bodyPr/>
          <a:lstStyle/>
          <a:p>
            <a:r>
              <a:rPr lang="en-US" dirty="0"/>
              <a:t>Name</a:t>
            </a:r>
          </a:p>
        </p:txBody>
      </p:sp>
      <p:sp>
        <p:nvSpPr>
          <p:cNvPr id="16" name="Content Placeholder 15">
            <a:extLst>
              <a:ext uri="{FF2B5EF4-FFF2-40B4-BE49-F238E27FC236}">
                <a16:creationId xmlns:a16="http://schemas.microsoft.com/office/drawing/2014/main" id="{AA92AE5C-4DF4-B323-C302-603B6B1601F1}"/>
              </a:ext>
            </a:extLst>
          </p:cNvPr>
          <p:cNvSpPr>
            <a:spLocks noGrp="1"/>
          </p:cNvSpPr>
          <p:nvPr>
            <p:ph sz="half" idx="22"/>
          </p:nvPr>
        </p:nvSpPr>
        <p:spPr/>
        <p:txBody>
          <a:bodyPr/>
          <a:lstStyle/>
          <a:p>
            <a:r>
              <a:rPr lang="en-US" dirty="0"/>
              <a:t>Name</a:t>
            </a:r>
          </a:p>
        </p:txBody>
      </p:sp>
    </p:spTree>
    <p:extLst>
      <p:ext uri="{BB962C8B-B14F-4D97-AF65-F5344CB8AC3E}">
        <p14:creationId xmlns:p14="http://schemas.microsoft.com/office/powerpoint/2010/main" val="6991183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D9C18FE7-FA72-0ACF-578D-2CC9D311C718}"/>
              </a:ext>
            </a:extLst>
          </p:cNvPr>
          <p:cNvSpPr>
            <a:spLocks noGrp="1"/>
          </p:cNvSpPr>
          <p:nvPr>
            <p:ph type="ftr" sz="quarter" idx="11"/>
          </p:nvPr>
        </p:nvSpPr>
        <p:spPr/>
        <p:txBody>
          <a:bodyPr/>
          <a:lstStyle/>
          <a:p>
            <a:r>
              <a:rPr lang="en-US"/>
              <a:t>Integral Care - CONFIDENTIAL</a:t>
            </a:r>
            <a:endParaRPr lang="en-US">
              <a:solidFill>
                <a:schemeClr val="tx2">
                  <a:lumMod val="85000"/>
                </a:schemeClr>
              </a:solidFill>
            </a:endParaRPr>
          </a:p>
        </p:txBody>
      </p:sp>
      <p:sp>
        <p:nvSpPr>
          <p:cNvPr id="9" name="Slide Number Placeholder 8">
            <a:extLst>
              <a:ext uri="{FF2B5EF4-FFF2-40B4-BE49-F238E27FC236}">
                <a16:creationId xmlns:a16="http://schemas.microsoft.com/office/drawing/2014/main" id="{21F08750-44DD-7CB8-8BB0-EF4BD64C2B7F}"/>
              </a:ext>
            </a:extLst>
          </p:cNvPr>
          <p:cNvSpPr>
            <a:spLocks noGrp="1"/>
          </p:cNvSpPr>
          <p:nvPr>
            <p:ph type="sldNum" sz="quarter" idx="12"/>
          </p:nvPr>
        </p:nvSpPr>
        <p:spPr/>
        <p:txBody>
          <a:bodyPr/>
          <a:lstStyle/>
          <a:p>
            <a:fld id="{1992C110-431D-944C-AF63-8315F9BDBACE}" type="slidenum">
              <a:rPr lang="en-US" smtClean="0"/>
              <a:pPr/>
              <a:t>22</a:t>
            </a:fld>
            <a:endParaRPr lang="en-US"/>
          </a:p>
        </p:txBody>
      </p:sp>
      <p:sp>
        <p:nvSpPr>
          <p:cNvPr id="6" name="Title 5">
            <a:extLst>
              <a:ext uri="{FF2B5EF4-FFF2-40B4-BE49-F238E27FC236}">
                <a16:creationId xmlns:a16="http://schemas.microsoft.com/office/drawing/2014/main" id="{AB67C4BB-8981-02C2-93BC-900FB6C87004}"/>
              </a:ext>
            </a:extLst>
          </p:cNvPr>
          <p:cNvSpPr>
            <a:spLocks noGrp="1"/>
          </p:cNvSpPr>
          <p:nvPr>
            <p:ph type="ctrTitle"/>
          </p:nvPr>
        </p:nvSpPr>
        <p:spPr/>
        <p:txBody>
          <a:bodyPr/>
          <a:lstStyle/>
          <a:p>
            <a:r>
              <a:rPr lang="en-US" b="1" dirty="0"/>
              <a:t>Do's and Don'ts</a:t>
            </a:r>
            <a:endParaRPr lang="en-US" dirty="0"/>
          </a:p>
        </p:txBody>
      </p:sp>
    </p:spTree>
    <p:extLst>
      <p:ext uri="{BB962C8B-B14F-4D97-AF65-F5344CB8AC3E}">
        <p14:creationId xmlns:p14="http://schemas.microsoft.com/office/powerpoint/2010/main" val="2005052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7CAEE6C-8760-4F55-0954-9B6DBC6F3F34}"/>
              </a:ext>
            </a:extLst>
          </p:cNvPr>
          <p:cNvSpPr>
            <a:spLocks noGrp="1"/>
          </p:cNvSpPr>
          <p:nvPr>
            <p:ph type="title"/>
          </p:nvPr>
        </p:nvSpPr>
        <p:spPr/>
        <p:txBody>
          <a:bodyPr/>
          <a:lstStyle/>
          <a:p>
            <a:r>
              <a:rPr lang="en-US" b="1" dirty="0"/>
              <a:t>Do's and Don'ts</a:t>
            </a:r>
            <a:endParaRPr lang="en-US" dirty="0"/>
          </a:p>
        </p:txBody>
      </p:sp>
      <p:sp>
        <p:nvSpPr>
          <p:cNvPr id="6" name="Text Placeholder 5">
            <a:extLst>
              <a:ext uri="{FF2B5EF4-FFF2-40B4-BE49-F238E27FC236}">
                <a16:creationId xmlns:a16="http://schemas.microsoft.com/office/drawing/2014/main" id="{F536A214-A34F-3538-AED7-A565FBD0AAA4}"/>
              </a:ext>
            </a:extLst>
          </p:cNvPr>
          <p:cNvSpPr>
            <a:spLocks noGrp="1"/>
          </p:cNvSpPr>
          <p:nvPr>
            <p:ph type="body" idx="1"/>
          </p:nvPr>
        </p:nvSpPr>
        <p:spPr/>
        <p:txBody>
          <a:bodyPr/>
          <a:lstStyle/>
          <a:p>
            <a:r>
              <a:rPr lang="en-US" dirty="0"/>
              <a:t>Do's</a:t>
            </a:r>
          </a:p>
        </p:txBody>
      </p:sp>
      <p:sp>
        <p:nvSpPr>
          <p:cNvPr id="7" name="Content Placeholder 6">
            <a:extLst>
              <a:ext uri="{FF2B5EF4-FFF2-40B4-BE49-F238E27FC236}">
                <a16:creationId xmlns:a16="http://schemas.microsoft.com/office/drawing/2014/main" id="{1E3466C2-D56B-34CC-4B12-8CF2E7DE6B69}"/>
              </a:ext>
            </a:extLst>
          </p:cNvPr>
          <p:cNvSpPr>
            <a:spLocks noGrp="1"/>
          </p:cNvSpPr>
          <p:nvPr>
            <p:ph sz="half" idx="2"/>
          </p:nvPr>
        </p:nvSpPr>
        <p:spPr/>
        <p:txBody>
          <a:bodyPr>
            <a:normAutofit lnSpcReduction="10000"/>
          </a:bodyPr>
          <a:lstStyle/>
          <a:p>
            <a:pPr marL="342900" lvl="0" indent="-342900">
              <a:buFont typeface="Arial" panose="020B0604020202020204" pitchFamily="34" charset="0"/>
              <a:buChar char="•"/>
            </a:pPr>
            <a:r>
              <a:rPr lang="en-US" sz="1400" dirty="0"/>
              <a:t>Use Hanuman Bold for all slide titles and section headers and </a:t>
            </a:r>
            <a:br>
              <a:rPr lang="en-US" sz="1400" dirty="0"/>
            </a:br>
            <a:r>
              <a:rPr lang="en-US" sz="1400" dirty="0"/>
              <a:t>Arial for all body copy, bullets, captions, and footnotes.</a:t>
            </a:r>
          </a:p>
          <a:p>
            <a:pPr marL="342900" lvl="0" indent="-342900">
              <a:buFont typeface="Arial" panose="020B0604020202020204" pitchFamily="34" charset="0"/>
              <a:buChar char="•"/>
            </a:pPr>
            <a:r>
              <a:rPr lang="en-US" sz="1400" dirty="0"/>
              <a:t>Apply a layout from the template before building your slide content.</a:t>
            </a:r>
          </a:p>
          <a:p>
            <a:pPr marL="342900" lvl="0" indent="-342900">
              <a:buFont typeface="Arial" panose="020B0604020202020204" pitchFamily="34" charset="0"/>
              <a:buChar char="•"/>
            </a:pPr>
            <a:r>
              <a:rPr lang="en-US" sz="1400" dirty="0"/>
              <a:t>Choose colors from the Theme Colors palette in the color picker.</a:t>
            </a:r>
          </a:p>
          <a:p>
            <a:pPr marL="342900" lvl="0" indent="-342900">
              <a:buFont typeface="Arial" panose="020B0604020202020204" pitchFamily="34" charset="0"/>
              <a:buChar char="•"/>
            </a:pPr>
            <a:r>
              <a:rPr lang="en-US" sz="1400" dirty="0"/>
              <a:t>Use the Section layout to visually divide major sections of your deck.</a:t>
            </a:r>
          </a:p>
          <a:p>
            <a:pPr marL="342900" lvl="0" indent="-342900">
              <a:buFont typeface="Arial" panose="020B0604020202020204" pitchFamily="34" charset="0"/>
              <a:buChar char="•"/>
            </a:pPr>
            <a:r>
              <a:rPr lang="en-US" sz="1400" dirty="0"/>
              <a:t>Use a Closing layout (Thank You or Q&amp;A) on your final slide.</a:t>
            </a:r>
          </a:p>
          <a:p>
            <a:pPr marL="342900" lvl="0" indent="-342900">
              <a:buFont typeface="Arial" panose="020B0604020202020204" pitchFamily="34" charset="0"/>
              <a:buChar char="•"/>
            </a:pPr>
            <a:r>
              <a:rPr lang="en-US" sz="1400" dirty="0"/>
              <a:t>Keep bullet points concise.</a:t>
            </a:r>
          </a:p>
          <a:p>
            <a:pPr marL="342900" lvl="0" indent="-342900">
              <a:buFont typeface="Arial" panose="020B0604020202020204" pitchFamily="34" charset="0"/>
              <a:buChar char="•"/>
            </a:pPr>
            <a:r>
              <a:rPr lang="en-US" sz="1400" dirty="0"/>
              <a:t>Use high-resolution photography (1500px wide minimum).</a:t>
            </a:r>
          </a:p>
        </p:txBody>
      </p:sp>
      <p:sp>
        <p:nvSpPr>
          <p:cNvPr id="8" name="Text Placeholder 7">
            <a:extLst>
              <a:ext uri="{FF2B5EF4-FFF2-40B4-BE49-F238E27FC236}">
                <a16:creationId xmlns:a16="http://schemas.microsoft.com/office/drawing/2014/main" id="{F22DAB5C-B887-35BA-E3E4-3E10D2078440}"/>
              </a:ext>
            </a:extLst>
          </p:cNvPr>
          <p:cNvSpPr>
            <a:spLocks noGrp="1"/>
          </p:cNvSpPr>
          <p:nvPr>
            <p:ph type="body" sz="quarter" idx="3"/>
          </p:nvPr>
        </p:nvSpPr>
        <p:spPr/>
        <p:txBody>
          <a:bodyPr/>
          <a:lstStyle/>
          <a:p>
            <a:r>
              <a:rPr lang="en-US" dirty="0"/>
              <a:t>Don'ts</a:t>
            </a:r>
          </a:p>
        </p:txBody>
      </p:sp>
      <p:sp>
        <p:nvSpPr>
          <p:cNvPr id="9" name="Content Placeholder 8">
            <a:extLst>
              <a:ext uri="{FF2B5EF4-FFF2-40B4-BE49-F238E27FC236}">
                <a16:creationId xmlns:a16="http://schemas.microsoft.com/office/drawing/2014/main" id="{D98AE724-B050-B435-5090-D43D179B0351}"/>
              </a:ext>
            </a:extLst>
          </p:cNvPr>
          <p:cNvSpPr>
            <a:spLocks noGrp="1"/>
          </p:cNvSpPr>
          <p:nvPr>
            <p:ph sz="quarter" idx="4"/>
          </p:nvPr>
        </p:nvSpPr>
        <p:spPr>
          <a:xfrm>
            <a:off x="6172200" y="2505075"/>
            <a:ext cx="5581960" cy="3667125"/>
          </a:xfrm>
        </p:spPr>
        <p:txBody>
          <a:bodyPr>
            <a:normAutofit lnSpcReduction="10000"/>
          </a:bodyPr>
          <a:lstStyle/>
          <a:p>
            <a:pPr marL="342900" indent="-342900">
              <a:buFont typeface="Arial" panose="020B0604020202020204" pitchFamily="34" charset="0"/>
              <a:buChar char="•"/>
            </a:pPr>
            <a:r>
              <a:rPr lang="en-US" sz="1400" dirty="0"/>
              <a:t>Do not save over the original .</a:t>
            </a:r>
            <a:r>
              <a:rPr lang="en-US" sz="1400" dirty="0" err="1"/>
              <a:t>potx</a:t>
            </a:r>
            <a:r>
              <a:rPr lang="en-US" sz="1400" dirty="0"/>
              <a:t> template file. Always work from a new presentation.</a:t>
            </a:r>
          </a:p>
          <a:p>
            <a:pPr marL="342900" lvl="0" indent="-342900">
              <a:buFont typeface="Arial" panose="020B0604020202020204" pitchFamily="34" charset="0"/>
              <a:buChar char="•"/>
            </a:pPr>
            <a:r>
              <a:rPr lang="en-US" sz="1400" dirty="0"/>
              <a:t>Do not change fonts outside of Hanuman (titles) and Arial (body).</a:t>
            </a:r>
          </a:p>
          <a:p>
            <a:pPr marL="342900" lvl="0" indent="-342900">
              <a:buFont typeface="Arial" panose="020B0604020202020204" pitchFamily="34" charset="0"/>
              <a:buChar char="•"/>
            </a:pPr>
            <a:r>
              <a:rPr lang="en-US" sz="1400" dirty="0"/>
              <a:t>Do not use colors not included in the approved brand palette.</a:t>
            </a:r>
          </a:p>
          <a:p>
            <a:pPr marL="342900" lvl="0" indent="-342900">
              <a:buFont typeface="Arial" panose="020B0604020202020204" pitchFamily="34" charset="0"/>
              <a:buChar char="•"/>
            </a:pPr>
            <a:r>
              <a:rPr lang="en-US" sz="1400" dirty="0"/>
              <a:t>Do not resize or move the footer bar, logo, or confidentiality line.</a:t>
            </a:r>
          </a:p>
          <a:p>
            <a:pPr marL="342900" lvl="0" indent="-342900">
              <a:buFont typeface="Arial" panose="020B0604020202020204" pitchFamily="34" charset="0"/>
              <a:buChar char="•"/>
            </a:pPr>
            <a:r>
              <a:rPr lang="en-US" sz="1400" dirty="0"/>
              <a:t>Do not paste slides from other decks without applying an Integral Care layout.</a:t>
            </a:r>
          </a:p>
          <a:p>
            <a:pPr marL="342900" lvl="0" indent="-342900">
              <a:buFont typeface="Arial" panose="020B0604020202020204" pitchFamily="34" charset="0"/>
              <a:buChar char="•"/>
            </a:pPr>
            <a:r>
              <a:rPr lang="en-US" sz="1400" dirty="0"/>
              <a:t>Do not use decorative effects such as reflections, glows, or 3D text formatting.</a:t>
            </a:r>
          </a:p>
          <a:p>
            <a:pPr marL="342900" lvl="0" indent="-342900">
              <a:buFont typeface="Arial" panose="020B0604020202020204" pitchFamily="34" charset="0"/>
              <a:buChar char="•"/>
            </a:pPr>
            <a:r>
              <a:rPr lang="en-US" sz="1400" dirty="0"/>
              <a:t>Do not stretch or distort images to fill placeholders. Make use of the Crop tool.</a:t>
            </a:r>
          </a:p>
        </p:txBody>
      </p:sp>
      <p:sp>
        <p:nvSpPr>
          <p:cNvPr id="2" name="Footer Placeholder 1">
            <a:extLst>
              <a:ext uri="{FF2B5EF4-FFF2-40B4-BE49-F238E27FC236}">
                <a16:creationId xmlns:a16="http://schemas.microsoft.com/office/drawing/2014/main" id="{D3E2D6AF-9592-051B-E232-F0DE19331738}"/>
              </a:ext>
            </a:extLst>
          </p:cNvPr>
          <p:cNvSpPr>
            <a:spLocks noGrp="1"/>
          </p:cNvSpPr>
          <p:nvPr>
            <p:ph type="ftr" sz="quarter" idx="11"/>
          </p:nvPr>
        </p:nvSpPr>
        <p:spPr/>
        <p:txBody>
          <a:bodyPr/>
          <a:lstStyle/>
          <a:p>
            <a:r>
              <a:rPr lang="en-US"/>
              <a:t>Integral Care - CONFIDENTIAL</a:t>
            </a:r>
            <a:endParaRPr lang="en-US">
              <a:solidFill>
                <a:schemeClr val="tx2">
                  <a:lumMod val="85000"/>
                </a:schemeClr>
              </a:solidFill>
            </a:endParaRPr>
          </a:p>
        </p:txBody>
      </p:sp>
      <p:sp>
        <p:nvSpPr>
          <p:cNvPr id="3" name="Slide Number Placeholder 2">
            <a:extLst>
              <a:ext uri="{FF2B5EF4-FFF2-40B4-BE49-F238E27FC236}">
                <a16:creationId xmlns:a16="http://schemas.microsoft.com/office/drawing/2014/main" id="{730B666D-A011-86D5-6A9A-89DB44F5BA94}"/>
              </a:ext>
            </a:extLst>
          </p:cNvPr>
          <p:cNvSpPr>
            <a:spLocks noGrp="1"/>
          </p:cNvSpPr>
          <p:nvPr>
            <p:ph type="sldNum" sz="quarter" idx="12"/>
          </p:nvPr>
        </p:nvSpPr>
        <p:spPr/>
        <p:txBody>
          <a:bodyPr/>
          <a:lstStyle/>
          <a:p>
            <a:fld id="{1992C110-431D-944C-AF63-8315F9BDBACE}" type="slidenum">
              <a:rPr lang="en-US" smtClean="0"/>
              <a:pPr/>
              <a:t>23</a:t>
            </a:fld>
            <a:endParaRPr lang="en-US"/>
          </a:p>
        </p:txBody>
      </p:sp>
    </p:spTree>
    <p:extLst>
      <p:ext uri="{BB962C8B-B14F-4D97-AF65-F5344CB8AC3E}">
        <p14:creationId xmlns:p14="http://schemas.microsoft.com/office/powerpoint/2010/main" val="13246386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2ED33-7765-ECA7-B070-8AAE67D7A783}"/>
              </a:ext>
            </a:extLst>
          </p:cNvPr>
          <p:cNvSpPr>
            <a:spLocks noGrp="1"/>
          </p:cNvSpPr>
          <p:nvPr>
            <p:ph type="title"/>
          </p:nvPr>
        </p:nvSpPr>
        <p:spPr/>
        <p:txBody>
          <a:bodyPr/>
          <a:lstStyle/>
          <a:p>
            <a:r>
              <a:rPr lang="en-US" dirty="0"/>
              <a:t>Attention!</a:t>
            </a:r>
          </a:p>
        </p:txBody>
      </p:sp>
      <p:sp>
        <p:nvSpPr>
          <p:cNvPr id="3" name="Footer Placeholder 2">
            <a:extLst>
              <a:ext uri="{FF2B5EF4-FFF2-40B4-BE49-F238E27FC236}">
                <a16:creationId xmlns:a16="http://schemas.microsoft.com/office/drawing/2014/main" id="{6F8F3927-36FB-1209-9D54-9B966C688E25}"/>
              </a:ext>
            </a:extLst>
          </p:cNvPr>
          <p:cNvSpPr>
            <a:spLocks noGrp="1"/>
          </p:cNvSpPr>
          <p:nvPr>
            <p:ph type="ftr" sz="quarter" idx="11"/>
          </p:nvPr>
        </p:nvSpPr>
        <p:spPr/>
        <p:txBody>
          <a:bodyPr/>
          <a:lstStyle/>
          <a:p>
            <a:r>
              <a:rPr lang="en-US">
                <a:solidFill>
                  <a:schemeClr val="tx2">
                    <a:lumMod val="85000"/>
                  </a:schemeClr>
                </a:solidFill>
              </a:rPr>
              <a:t>Integral Care - CONFIDENTIAL</a:t>
            </a:r>
          </a:p>
        </p:txBody>
      </p:sp>
      <p:sp>
        <p:nvSpPr>
          <p:cNvPr id="4" name="Slide Number Placeholder 3">
            <a:extLst>
              <a:ext uri="{FF2B5EF4-FFF2-40B4-BE49-F238E27FC236}">
                <a16:creationId xmlns:a16="http://schemas.microsoft.com/office/drawing/2014/main" id="{9E68407E-8852-AFC7-6A8E-98AE9946C15E}"/>
              </a:ext>
            </a:extLst>
          </p:cNvPr>
          <p:cNvSpPr>
            <a:spLocks noGrp="1"/>
          </p:cNvSpPr>
          <p:nvPr>
            <p:ph type="sldNum" sz="quarter" idx="12"/>
          </p:nvPr>
        </p:nvSpPr>
        <p:spPr/>
        <p:txBody>
          <a:bodyPr/>
          <a:lstStyle/>
          <a:p>
            <a:fld id="{1992C110-431D-944C-AF63-8315F9BDBACE}" type="slidenum">
              <a:rPr lang="en-US" smtClean="0"/>
              <a:pPr/>
              <a:t>24</a:t>
            </a:fld>
            <a:endParaRPr lang="en-US"/>
          </a:p>
        </p:txBody>
      </p:sp>
      <p:sp>
        <p:nvSpPr>
          <p:cNvPr id="5" name="Text Placeholder 4">
            <a:extLst>
              <a:ext uri="{FF2B5EF4-FFF2-40B4-BE49-F238E27FC236}">
                <a16:creationId xmlns:a16="http://schemas.microsoft.com/office/drawing/2014/main" id="{3F2E8350-A106-C335-B4E4-D0F7E0B23FA9}"/>
              </a:ext>
            </a:extLst>
          </p:cNvPr>
          <p:cNvSpPr>
            <a:spLocks noGrp="1"/>
          </p:cNvSpPr>
          <p:nvPr>
            <p:ph type="body" sz="quarter" idx="13"/>
          </p:nvPr>
        </p:nvSpPr>
        <p:spPr>
          <a:xfrm>
            <a:off x="1127106" y="3285013"/>
            <a:ext cx="9937750" cy="2887187"/>
          </a:xfrm>
        </p:spPr>
        <p:txBody>
          <a:bodyPr anchor="ctr">
            <a:normAutofit lnSpcReduction="10000"/>
          </a:bodyPr>
          <a:lstStyle/>
          <a:p>
            <a:r>
              <a:rPr lang="en-US" dirty="0"/>
              <a:t>Microsoft PowerPoint is built with default setups </a:t>
            </a:r>
            <a:br>
              <a:rPr lang="en-US" dirty="0"/>
            </a:br>
            <a:r>
              <a:rPr lang="en-US" dirty="0"/>
              <a:t>that can </a:t>
            </a:r>
            <a:r>
              <a:rPr lang="en-US" b="1" dirty="0"/>
              <a:t>NOT</a:t>
            </a:r>
            <a:r>
              <a:rPr lang="en-US" dirty="0"/>
              <a:t> be deleted. </a:t>
            </a:r>
          </a:p>
          <a:p>
            <a:r>
              <a:rPr lang="en-US" dirty="0"/>
              <a:t>Do not delete any of the Slide Masters.</a:t>
            </a:r>
          </a:p>
          <a:p>
            <a:r>
              <a:rPr lang="en-US" dirty="0"/>
              <a:t>Do not change the Theme Colors.</a:t>
            </a:r>
          </a:p>
          <a:p>
            <a:r>
              <a:rPr lang="en-US" dirty="0"/>
              <a:t>Do not delete the Footer, Date, or Page Number. </a:t>
            </a:r>
            <a:br>
              <a:rPr lang="en-US" dirty="0"/>
            </a:br>
            <a:r>
              <a:rPr lang="en-US" dirty="0"/>
              <a:t>Instead, hide them using the instructions from slide #7.</a:t>
            </a:r>
          </a:p>
        </p:txBody>
      </p:sp>
      <p:pic>
        <p:nvPicPr>
          <p:cNvPr id="7" name="Graphic 6" descr="Teacher with solid fill">
            <a:extLst>
              <a:ext uri="{FF2B5EF4-FFF2-40B4-BE49-F238E27FC236}">
                <a16:creationId xmlns:a16="http://schemas.microsoft.com/office/drawing/2014/main" id="{2CCC1706-2F64-DCC0-A3FE-E3E1AF04EA9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266238" y="1625527"/>
            <a:ext cx="1659486" cy="1659486"/>
          </a:xfrm>
          <a:prstGeom prst="rect">
            <a:avLst/>
          </a:prstGeom>
        </p:spPr>
      </p:pic>
    </p:spTree>
    <p:extLst>
      <p:ext uri="{BB962C8B-B14F-4D97-AF65-F5344CB8AC3E}">
        <p14:creationId xmlns:p14="http://schemas.microsoft.com/office/powerpoint/2010/main" val="12980709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0ED7A-5AA9-1EEF-308B-5D858FF2DC91}"/>
              </a:ext>
            </a:extLst>
          </p:cNvPr>
          <p:cNvSpPr>
            <a:spLocks noGrp="1"/>
          </p:cNvSpPr>
          <p:nvPr>
            <p:ph type="title"/>
          </p:nvPr>
        </p:nvSpPr>
        <p:spPr/>
        <p:txBody>
          <a:bodyPr/>
          <a:lstStyle/>
          <a:p>
            <a:r>
              <a:rPr lang="en-US" dirty="0"/>
              <a:t>Q&amp;A</a:t>
            </a:r>
          </a:p>
        </p:txBody>
      </p:sp>
      <p:sp>
        <p:nvSpPr>
          <p:cNvPr id="3" name="Footer Placeholder 2">
            <a:extLst>
              <a:ext uri="{FF2B5EF4-FFF2-40B4-BE49-F238E27FC236}">
                <a16:creationId xmlns:a16="http://schemas.microsoft.com/office/drawing/2014/main" id="{5C641837-0794-39DC-D01C-AF8A666DE467}"/>
              </a:ext>
            </a:extLst>
          </p:cNvPr>
          <p:cNvSpPr>
            <a:spLocks noGrp="1"/>
          </p:cNvSpPr>
          <p:nvPr>
            <p:ph type="ftr" sz="quarter" idx="11"/>
          </p:nvPr>
        </p:nvSpPr>
        <p:spPr/>
        <p:txBody>
          <a:bodyPr/>
          <a:lstStyle/>
          <a:p>
            <a:r>
              <a:rPr lang="en-US"/>
              <a:t>Integral Care - CONFIDENTIAL</a:t>
            </a:r>
          </a:p>
        </p:txBody>
      </p:sp>
      <p:sp>
        <p:nvSpPr>
          <p:cNvPr id="4" name="Slide Number Placeholder 3">
            <a:extLst>
              <a:ext uri="{FF2B5EF4-FFF2-40B4-BE49-F238E27FC236}">
                <a16:creationId xmlns:a16="http://schemas.microsoft.com/office/drawing/2014/main" id="{A111ECDC-F77C-ACD1-56FE-A0D458201D38}"/>
              </a:ext>
            </a:extLst>
          </p:cNvPr>
          <p:cNvSpPr>
            <a:spLocks noGrp="1"/>
          </p:cNvSpPr>
          <p:nvPr>
            <p:ph type="sldNum" sz="quarter" idx="12"/>
          </p:nvPr>
        </p:nvSpPr>
        <p:spPr/>
        <p:txBody>
          <a:bodyPr/>
          <a:lstStyle/>
          <a:p>
            <a:fld id="{1992C110-431D-944C-AF63-8315F9BDBACE}" type="slidenum">
              <a:rPr lang="en-US" smtClean="0"/>
              <a:t>25</a:t>
            </a:fld>
            <a:endParaRPr lang="en-US"/>
          </a:p>
        </p:txBody>
      </p:sp>
    </p:spTree>
    <p:extLst>
      <p:ext uri="{BB962C8B-B14F-4D97-AF65-F5344CB8AC3E}">
        <p14:creationId xmlns:p14="http://schemas.microsoft.com/office/powerpoint/2010/main" val="876282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BA089E32-9ABB-505B-6D84-09DB77E1773E}"/>
              </a:ext>
            </a:extLst>
          </p:cNvPr>
          <p:cNvSpPr>
            <a:spLocks noGrp="1"/>
          </p:cNvSpPr>
          <p:nvPr>
            <p:ph type="title"/>
          </p:nvPr>
        </p:nvSpPr>
        <p:spPr>
          <a:xfrm>
            <a:off x="6149209" y="1676400"/>
            <a:ext cx="5658161" cy="806068"/>
          </a:xfrm>
        </p:spPr>
        <p:txBody>
          <a:bodyPr/>
          <a:lstStyle/>
          <a:p>
            <a:r>
              <a:rPr lang="en-US" dirty="0"/>
              <a:t>Thank you.</a:t>
            </a:r>
          </a:p>
        </p:txBody>
      </p:sp>
      <p:sp>
        <p:nvSpPr>
          <p:cNvPr id="3" name="Footer Placeholder 2">
            <a:extLst>
              <a:ext uri="{FF2B5EF4-FFF2-40B4-BE49-F238E27FC236}">
                <a16:creationId xmlns:a16="http://schemas.microsoft.com/office/drawing/2014/main" id="{EE4736F1-CC6B-735D-D62D-2E92910AEA87}"/>
              </a:ext>
            </a:extLst>
          </p:cNvPr>
          <p:cNvSpPr>
            <a:spLocks noGrp="1"/>
          </p:cNvSpPr>
          <p:nvPr>
            <p:ph type="ftr" sz="quarter" idx="11"/>
          </p:nvPr>
        </p:nvSpPr>
        <p:spPr>
          <a:xfrm>
            <a:off x="479610" y="6364754"/>
            <a:ext cx="9592236" cy="365125"/>
          </a:xfrm>
        </p:spPr>
        <p:txBody>
          <a:bodyPr/>
          <a:lstStyle/>
          <a:p>
            <a:r>
              <a:rPr lang="en-US"/>
              <a:t>Integral Care - CONFIDENTIAL</a:t>
            </a:r>
          </a:p>
        </p:txBody>
      </p:sp>
      <p:sp>
        <p:nvSpPr>
          <p:cNvPr id="4" name="Slide Number Placeholder 3">
            <a:extLst>
              <a:ext uri="{FF2B5EF4-FFF2-40B4-BE49-F238E27FC236}">
                <a16:creationId xmlns:a16="http://schemas.microsoft.com/office/drawing/2014/main" id="{C56B5A6D-8FDB-FE8F-15B3-918F9ABFDE1F}"/>
              </a:ext>
            </a:extLst>
          </p:cNvPr>
          <p:cNvSpPr>
            <a:spLocks noGrp="1"/>
          </p:cNvSpPr>
          <p:nvPr>
            <p:ph type="sldNum" sz="quarter" idx="12"/>
          </p:nvPr>
        </p:nvSpPr>
        <p:spPr>
          <a:xfrm>
            <a:off x="11107270" y="6356350"/>
            <a:ext cx="646891" cy="365125"/>
          </a:xfrm>
        </p:spPr>
        <p:txBody>
          <a:bodyPr/>
          <a:lstStyle/>
          <a:p>
            <a:fld id="{1992C110-431D-944C-AF63-8315F9BDBACE}" type="slidenum">
              <a:rPr lang="en-US" smtClean="0"/>
              <a:pPr/>
              <a:t>26</a:t>
            </a:fld>
            <a:endParaRPr lang="en-US"/>
          </a:p>
        </p:txBody>
      </p:sp>
      <p:sp>
        <p:nvSpPr>
          <p:cNvPr id="12" name="Text Placeholder 11">
            <a:extLst>
              <a:ext uri="{FF2B5EF4-FFF2-40B4-BE49-F238E27FC236}">
                <a16:creationId xmlns:a16="http://schemas.microsoft.com/office/drawing/2014/main" id="{C593BD94-6701-4741-6F2E-D7E67BCCBCFC}"/>
              </a:ext>
            </a:extLst>
          </p:cNvPr>
          <p:cNvSpPr>
            <a:spLocks noGrp="1"/>
          </p:cNvSpPr>
          <p:nvPr>
            <p:ph type="body" sz="quarter" idx="14"/>
          </p:nvPr>
        </p:nvSpPr>
        <p:spPr>
          <a:xfrm>
            <a:off x="6151563" y="3451225"/>
            <a:ext cx="5656262" cy="1730375"/>
          </a:xfrm>
        </p:spPr>
        <p:txBody>
          <a:bodyPr>
            <a:normAutofit fontScale="92500" lnSpcReduction="20000"/>
          </a:bodyPr>
          <a:lstStyle/>
          <a:p>
            <a:pPr lvl="0"/>
            <a:r>
              <a:rPr lang="en-US" dirty="0" err="1"/>
              <a:t>integralcare.org</a:t>
            </a:r>
            <a:endParaRPr lang="en-US" dirty="0"/>
          </a:p>
          <a:p>
            <a:pPr lvl="0"/>
            <a:r>
              <a:rPr lang="en-US" dirty="0"/>
              <a:t>512-472-4357</a:t>
            </a:r>
          </a:p>
          <a:p>
            <a:pPr lvl="0"/>
            <a:r>
              <a:rPr lang="en-US" b="1" dirty="0"/>
              <a:t>24/7 HELPLINE</a:t>
            </a:r>
          </a:p>
        </p:txBody>
      </p:sp>
    </p:spTree>
    <p:extLst>
      <p:ext uri="{BB962C8B-B14F-4D97-AF65-F5344CB8AC3E}">
        <p14:creationId xmlns:p14="http://schemas.microsoft.com/office/powerpoint/2010/main" val="3955454356"/>
      </p:ext>
    </p:extLst>
  </p:cSld>
  <p:clrMapOvr>
    <a:masterClrMapping/>
  </p:clrMapOvr>
</p:sld>
</file>

<file path=ppt/theme/theme1.xml><?xml version="1.0" encoding="utf-8"?>
<a:theme xmlns:a="http://schemas.openxmlformats.org/drawingml/2006/main" name="Office Theme">
  <a:themeElements>
    <a:clrScheme name="Integral Care">
      <a:dk1>
        <a:srgbClr val="000000"/>
      </a:dk1>
      <a:lt1>
        <a:srgbClr val="FFFFFF"/>
      </a:lt1>
      <a:dk2>
        <a:srgbClr val="2C3688"/>
      </a:dk2>
      <a:lt2>
        <a:srgbClr val="FFFFFF"/>
      </a:lt2>
      <a:accent1>
        <a:srgbClr val="8974AA"/>
      </a:accent1>
      <a:accent2>
        <a:srgbClr val="C1BCDE"/>
      </a:accent2>
      <a:accent3>
        <a:srgbClr val="954870"/>
      </a:accent3>
      <a:accent4>
        <a:srgbClr val="F0A078"/>
      </a:accent4>
      <a:accent5>
        <a:srgbClr val="D36938"/>
      </a:accent5>
      <a:accent6>
        <a:srgbClr val="2B3687"/>
      </a:accent6>
      <a:hlink>
        <a:srgbClr val="0096FF"/>
      </a:hlink>
      <a:folHlink>
        <a:srgbClr val="D783FF"/>
      </a:folHlink>
    </a:clrScheme>
    <a:fontScheme name="Hanuman Bold">
      <a:majorFont>
        <a:latin typeface="Hanuman Bold"/>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95000"/>
          </a:schemeClr>
        </a:solidFill>
        <a:ln w="6742" cap="flat">
          <a:noFill/>
          <a:prstDash val="solid"/>
          <a:miter/>
        </a:ln>
      </a:spPr>
      <a:bodyPr/>
      <a:lstStyle>
        <a:defPPr algn="l">
          <a:defRPr/>
        </a:defPPr>
      </a:lst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2026_Integral Care_PowerPoint template_V2" id="{A43293BA-5E29-EB44-84DB-84F4CD93C84A}" vid="{C62DFCE3-611F-8942-BF07-E1262FE7937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2BF8958EBBDDB4EAFA7F81E6E09939A" ma:contentTypeVersion="20" ma:contentTypeDescription="Create a new document." ma:contentTypeScope="" ma:versionID="bb5cfe130b653280e283508a0a9bd28d">
  <xsd:schema xmlns:xsd="http://www.w3.org/2001/XMLSchema" xmlns:xs="http://www.w3.org/2001/XMLSchema" xmlns:p="http://schemas.microsoft.com/office/2006/metadata/properties" xmlns:ns2="3c561658-1ae1-42b2-93c5-393e903d47e7" xmlns:ns3="225d3b8b-9886-4a5f-8193-172882362169" targetNamespace="http://schemas.microsoft.com/office/2006/metadata/properties" ma:root="true" ma:fieldsID="de06a457d6d9e4b8645984951a8e9a32" ns2:_="" ns3:_="">
    <xsd:import namespace="3c561658-1ae1-42b2-93c5-393e903d47e7"/>
    <xsd:import namespace="225d3b8b-9886-4a5f-8193-172882362169"/>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MediaLengthInSeconds" minOccurs="0"/>
                <xsd:element ref="ns3:lcf76f155ced4ddcb4097134ff3c332f" minOccurs="0"/>
                <xsd:element ref="ns2:TaxCatchAll" minOccurs="0"/>
                <xsd:element ref="ns3:MediaServiceSearchProperties" minOccurs="0"/>
                <xsd:element ref="ns3:MediaServiceObjectDetectorVersions" minOccurs="0"/>
                <xsd:element ref="ns3:Added" minOccurs="0"/>
                <xsd:element ref="ns3:GiftTyp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561658-1ae1-42b2-93c5-393e903d47e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2f663ef0-a493-4ac6-bd3b-b0fa006abe2d}" ma:internalName="TaxCatchAll" ma:showField="CatchAllData" ma:web="3c561658-1ae1-42b2-93c5-393e903d47e7">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25d3b8b-9886-4a5f-8193-172882362169"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0e5fce7-4b1a-470c-ae36-7045b79a9606" ma:termSetId="09814cd3-568e-fe90-9814-8d621ff8fb84" ma:anchorId="fba54fb3-c3e1-fe81-a776-ca4b69148c4d" ma:open="true" ma:isKeyword="false">
      <xsd:complexType>
        <xsd:sequence>
          <xsd:element ref="pc:Terms" minOccurs="0" maxOccurs="1"/>
        </xsd:sequence>
      </xsd:complex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Added" ma:index="26" nillable="true" ma:displayName="Added" ma:default="1" ma:description="Signmals Llogo has been added to raffle sheet" ma:format="Dropdown" ma:internalName="Added">
      <xsd:simpleType>
        <xsd:restriction base="dms:Boolean"/>
      </xsd:simpleType>
    </xsd:element>
    <xsd:element name="GiftType" ma:index="27" nillable="true" ma:displayName="Gift Type" ma:format="Dropdown" ma:internalName="GiftType">
      <xsd:simpleType>
        <xsd:restriction base="dms:Choice">
          <xsd:enumeration value="Check"/>
          <xsd:enumeration value="In-Kind"/>
          <xsd:enumeration value="Choice 3"/>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dded xmlns="225d3b8b-9886-4a5f-8193-172882362169">true</Added>
    <GiftType xmlns="225d3b8b-9886-4a5f-8193-172882362169" xsi:nil="true"/>
    <lcf76f155ced4ddcb4097134ff3c332f xmlns="225d3b8b-9886-4a5f-8193-172882362169">
      <Terms xmlns="http://schemas.microsoft.com/office/infopath/2007/PartnerControls"/>
    </lcf76f155ced4ddcb4097134ff3c332f>
    <TaxCatchAll xmlns="3c561658-1ae1-42b2-93c5-393e903d47e7" xsi:nil="true"/>
  </documentManagement>
</p:properties>
</file>

<file path=customXml/itemProps1.xml><?xml version="1.0" encoding="utf-8"?>
<ds:datastoreItem xmlns:ds="http://schemas.openxmlformats.org/officeDocument/2006/customXml" ds:itemID="{69DFF269-8708-4A8D-B954-CC7213C9C161}"/>
</file>

<file path=customXml/itemProps2.xml><?xml version="1.0" encoding="utf-8"?>
<ds:datastoreItem xmlns:ds="http://schemas.openxmlformats.org/officeDocument/2006/customXml" ds:itemID="{1BCFC398-20B4-40C5-8B4B-0469D33F84B1}"/>
</file>

<file path=customXml/itemProps3.xml><?xml version="1.0" encoding="utf-8"?>
<ds:datastoreItem xmlns:ds="http://schemas.openxmlformats.org/officeDocument/2006/customXml" ds:itemID="{BB52FF2A-D036-4105-B8B6-20C7024EAF78}"/>
</file>

<file path=docProps/app.xml><?xml version="1.0" encoding="utf-8"?>
<Properties xmlns="http://schemas.openxmlformats.org/officeDocument/2006/extended-properties" xmlns:vt="http://schemas.openxmlformats.org/officeDocument/2006/docPropsVTypes">
  <Template/>
  <TotalTime>4536</TotalTime>
  <Words>1176</Words>
  <Application>Microsoft Macintosh PowerPoint</Application>
  <PresentationFormat>Widescreen</PresentationFormat>
  <Paragraphs>150</Paragraphs>
  <Slides>26</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Aptos</vt:lpstr>
      <vt:lpstr>Arial</vt:lpstr>
      <vt:lpstr>Courier New</vt:lpstr>
      <vt:lpstr>Hanuman Bold</vt:lpstr>
      <vt:lpstr>System Font Regular</vt:lpstr>
      <vt:lpstr>Wingdings</vt:lpstr>
      <vt:lpstr>Office Theme</vt:lpstr>
      <vt:lpstr>How to Use… Presentation Template</vt:lpstr>
      <vt:lpstr>A Note Before You Begin </vt:lpstr>
      <vt:lpstr>Title Slides</vt:lpstr>
      <vt:lpstr>Title Slides</vt:lpstr>
      <vt:lpstr>Typography</vt:lpstr>
      <vt:lpstr>Color Palette </vt:lpstr>
      <vt:lpstr>Slide Layouts </vt:lpstr>
      <vt:lpstr>Attention!</vt:lpstr>
      <vt:lpstr>Section Dividers</vt:lpstr>
      <vt:lpstr>Section Dividers</vt:lpstr>
      <vt:lpstr>Imagery</vt:lpstr>
      <vt:lpstr>Imagery Example</vt:lpstr>
      <vt:lpstr>Imagery</vt:lpstr>
      <vt:lpstr>Illutration Example</vt:lpstr>
      <vt:lpstr>Adding Images  </vt:lpstr>
      <vt:lpstr>Image Best Practices </vt:lpstr>
      <vt:lpstr>How to Insert an Image  into a Placeholder</vt:lpstr>
      <vt:lpstr>How to Insert an Image  into a Placeholder with Shape Frame</vt:lpstr>
      <vt:lpstr>Impactful Image</vt:lpstr>
      <vt:lpstr>Graphics</vt:lpstr>
      <vt:lpstr>Team slide</vt:lpstr>
      <vt:lpstr>Do's and Don'ts</vt:lpstr>
      <vt:lpstr>Do's and Don'ts</vt:lpstr>
      <vt:lpstr>Attention!</vt:lpstr>
      <vt:lpstr>Q&amp;A</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Lu Hickman</dc:creator>
  <cp:lastModifiedBy>Lu Hickman</cp:lastModifiedBy>
  <cp:revision>81</cp:revision>
  <dcterms:created xsi:type="dcterms:W3CDTF">2026-04-08T20:57:05Z</dcterms:created>
  <dcterms:modified xsi:type="dcterms:W3CDTF">2026-04-16T16:56:46Z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0x01010022BF8958EBBDDB4EAFA7F81E6E09939A</vt:lpwstr>
  </property>
</Properties>
</file>