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mp" ContentType="image/png"/>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31"/>
  </p:notesMasterIdLst>
  <p:sldIdLst>
    <p:sldId id="256" r:id="rId2"/>
    <p:sldId id="257" r:id="rId3"/>
    <p:sldId id="284" r:id="rId4"/>
    <p:sldId id="285" r:id="rId5"/>
    <p:sldId id="286" r:id="rId6"/>
    <p:sldId id="288" r:id="rId7"/>
    <p:sldId id="289" r:id="rId8"/>
    <p:sldId id="301" r:id="rId9"/>
    <p:sldId id="290" r:id="rId10"/>
    <p:sldId id="302" r:id="rId11"/>
    <p:sldId id="292" r:id="rId12"/>
    <p:sldId id="291" r:id="rId13"/>
    <p:sldId id="318" r:id="rId14"/>
    <p:sldId id="328" r:id="rId15"/>
    <p:sldId id="305" r:id="rId16"/>
    <p:sldId id="307" r:id="rId17"/>
    <p:sldId id="309" r:id="rId18"/>
    <p:sldId id="312" r:id="rId19"/>
    <p:sldId id="311" r:id="rId20"/>
    <p:sldId id="314" r:id="rId21"/>
    <p:sldId id="315" r:id="rId22"/>
    <p:sldId id="316" r:id="rId23"/>
    <p:sldId id="317" r:id="rId24"/>
    <p:sldId id="321" r:id="rId25"/>
    <p:sldId id="280" r:id="rId26"/>
    <p:sldId id="319" r:id="rId27"/>
    <p:sldId id="320" r:id="rId28"/>
    <p:sldId id="271" r:id="rId29"/>
    <p:sldId id="272"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3272" autoAdjust="0"/>
    <p:restoredTop sz="96498"/>
  </p:normalViewPr>
  <p:slideViewPr>
    <p:cSldViewPr snapToGrid="0">
      <p:cViewPr varScale="1">
        <p:scale>
          <a:sx n="82" d="100"/>
          <a:sy n="82" d="100"/>
        </p:scale>
        <p:origin x="60" y="672"/>
      </p:cViewPr>
      <p:guideLst/>
    </p:cSldViewPr>
  </p:slideViewPr>
  <p:notesTextViewPr>
    <p:cViewPr>
      <p:scale>
        <a:sx n="1" d="1"/>
        <a:sy n="1" d="1"/>
      </p:scale>
      <p:origin x="0" y="0"/>
    </p:cViewPr>
  </p:notesTextViewPr>
  <p:sorterViewPr>
    <p:cViewPr>
      <p:scale>
        <a:sx n="157" d="100"/>
        <a:sy n="157"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Service</a:t>
            </a:r>
            <a:r>
              <a:rPr lang="en-US" baseline="0" dirty="0"/>
              <a:t> Type</a:t>
            </a:r>
            <a:r>
              <a:rPr lang="en-US" dirty="0"/>
              <a:t>s </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#s </c:v>
                </c:pt>
              </c:strCache>
            </c:strRef>
          </c:tx>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Pt>
            <c:idx val="4"/>
            <c:bubble3D val="0"/>
            <c:spPr>
              <a:solidFill>
                <a:schemeClr val="accent5"/>
              </a:solidFill>
              <a:ln w="19050">
                <a:solidFill>
                  <a:schemeClr val="lt1"/>
                </a:solidFill>
              </a:ln>
              <a:effectLst/>
            </c:spPr>
          </c:dPt>
          <c:dPt>
            <c:idx val="5"/>
            <c:bubble3D val="0"/>
            <c:spPr>
              <a:solidFill>
                <a:schemeClr val="accent6"/>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Sheet1!$A$2:$A$7</c:f>
              <c:strCache>
                <c:ptCount val="6"/>
                <c:pt idx="0">
                  <c:v>Helpline </c:v>
                </c:pt>
                <c:pt idx="1">
                  <c:v>Adult</c:v>
                </c:pt>
                <c:pt idx="2">
                  <c:v>Crisis </c:v>
                </c:pt>
                <c:pt idx="3">
                  <c:v>Child &amp; Family </c:v>
                </c:pt>
                <c:pt idx="4">
                  <c:v>IDD </c:v>
                </c:pt>
                <c:pt idx="5">
                  <c:v>Substance Use</c:v>
                </c:pt>
              </c:strCache>
            </c:strRef>
          </c:cat>
          <c:val>
            <c:numRef>
              <c:f>Sheet1!$B$2:$B$7</c:f>
              <c:numCache>
                <c:formatCode>General</c:formatCode>
                <c:ptCount val="6"/>
                <c:pt idx="0">
                  <c:v>140680</c:v>
                </c:pt>
                <c:pt idx="1">
                  <c:v>126623</c:v>
                </c:pt>
                <c:pt idx="2">
                  <c:v>94521</c:v>
                </c:pt>
                <c:pt idx="3">
                  <c:v>59863</c:v>
                </c:pt>
                <c:pt idx="4">
                  <c:v>46899</c:v>
                </c:pt>
                <c:pt idx="5">
                  <c:v>17820</c:v>
                </c:pt>
              </c:numCache>
            </c:numRef>
          </c:val>
          <c:extLst>
            <c:ext xmlns:c16="http://schemas.microsoft.com/office/drawing/2014/chart" uri="{C3380CC4-5D6E-409C-BE32-E72D297353CC}">
              <c16:uniqueId val="{00000000-1FAF-4027-A605-FFD0D2A70469}"/>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1" Type="http://schemas.openxmlformats.org/officeDocument/2006/relationships/hyperlink" Target="https://fonts.google.com/specimen/Hanuman?query=hanuman&amp;lang=en_Latn&amp;preview.lang=en_Latn"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https://fonts.google.com/specimen/Hanuman?query=hanuman&amp;lang=en_Latn&amp;preview.lang=en_Latn" TargetMode="Externa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8EA2745-58AC-454D-811E-4DF6D350DDCD}" type="doc">
      <dgm:prSet loTypeId="urn:microsoft.com/office/officeart/2005/8/layout/hierarchy3" loCatId="hierarchy" qsTypeId="urn:microsoft.com/office/officeart/2005/8/quickstyle/simple4" qsCatId="simple" csTypeId="urn:microsoft.com/office/officeart/2005/8/colors/accent3_2" csCatId="accent3"/>
      <dgm:spPr/>
      <dgm:t>
        <a:bodyPr/>
        <a:lstStyle/>
        <a:p>
          <a:endParaRPr lang="en-US"/>
        </a:p>
      </dgm:t>
    </dgm:pt>
    <dgm:pt modelId="{FC9F1142-3FE4-40F9-B0AE-6A0017B73DC5}">
      <dgm:prSet/>
      <dgm:spPr/>
      <dgm:t>
        <a:bodyPr/>
        <a:lstStyle/>
        <a:p>
          <a:r>
            <a:rPr lang="en-US" dirty="0"/>
            <a:t>You must install our brand font Hanuman Bold before using this template.</a:t>
          </a:r>
        </a:p>
      </dgm:t>
    </dgm:pt>
    <dgm:pt modelId="{ABBB8B79-714F-4207-B5E2-22C0A02D11F8}" type="parTrans" cxnId="{973DE324-B99E-40A2-86DE-C7F0F008CA4D}">
      <dgm:prSet/>
      <dgm:spPr/>
      <dgm:t>
        <a:bodyPr/>
        <a:lstStyle/>
        <a:p>
          <a:endParaRPr lang="en-US"/>
        </a:p>
      </dgm:t>
    </dgm:pt>
    <dgm:pt modelId="{4EEA21E5-65A6-49D7-9504-01B7F0650D7D}" type="sibTrans" cxnId="{973DE324-B99E-40A2-86DE-C7F0F008CA4D}">
      <dgm:prSet/>
      <dgm:spPr/>
      <dgm:t>
        <a:bodyPr/>
        <a:lstStyle/>
        <a:p>
          <a:endParaRPr lang="en-US"/>
        </a:p>
      </dgm:t>
    </dgm:pt>
    <dgm:pt modelId="{ECAC4D2B-AC21-4FFC-93E4-D194916C4271}">
      <dgm:prSet/>
      <dgm:spPr/>
      <dgm:t>
        <a:bodyPr/>
        <a:lstStyle/>
        <a:p>
          <a:r>
            <a:rPr lang="en-US"/>
            <a:t>Hanuman Bold is available to download at </a:t>
          </a:r>
          <a:r>
            <a:rPr lang="en-US">
              <a:hlinkClick xmlns:r="http://schemas.openxmlformats.org/officeDocument/2006/relationships" r:id="rId1"/>
            </a:rPr>
            <a:t>Google Fonts.</a:t>
          </a:r>
          <a:endParaRPr lang="en-US"/>
        </a:p>
      </dgm:t>
    </dgm:pt>
    <dgm:pt modelId="{5987FF46-BA06-48D5-BBAA-C3B9E8B3AD2C}" type="parTrans" cxnId="{DDB3D938-A91F-41B1-A679-662827036755}">
      <dgm:prSet/>
      <dgm:spPr/>
      <dgm:t>
        <a:bodyPr/>
        <a:lstStyle/>
        <a:p>
          <a:endParaRPr lang="en-US"/>
        </a:p>
      </dgm:t>
    </dgm:pt>
    <dgm:pt modelId="{0508358B-CC95-4102-88E6-0B928254176B}" type="sibTrans" cxnId="{DDB3D938-A91F-41B1-A679-662827036755}">
      <dgm:prSet/>
      <dgm:spPr/>
      <dgm:t>
        <a:bodyPr/>
        <a:lstStyle/>
        <a:p>
          <a:endParaRPr lang="en-US"/>
        </a:p>
      </dgm:t>
    </dgm:pt>
    <dgm:pt modelId="{0978CFA6-FA91-46E1-A9C0-CF0D2861DD12}" type="pres">
      <dgm:prSet presAssocID="{88EA2745-58AC-454D-811E-4DF6D350DDCD}" presName="diagram" presStyleCnt="0">
        <dgm:presLayoutVars>
          <dgm:chPref val="1"/>
          <dgm:dir/>
          <dgm:animOne val="branch"/>
          <dgm:animLvl val="lvl"/>
          <dgm:resizeHandles/>
        </dgm:presLayoutVars>
      </dgm:prSet>
      <dgm:spPr/>
    </dgm:pt>
    <dgm:pt modelId="{2935F2D3-D7AC-4228-99FF-1DB7FDAC970F}" type="pres">
      <dgm:prSet presAssocID="{FC9F1142-3FE4-40F9-B0AE-6A0017B73DC5}" presName="root" presStyleCnt="0"/>
      <dgm:spPr/>
    </dgm:pt>
    <dgm:pt modelId="{88382B83-EE23-4DF0-8B00-F148437B6BEF}" type="pres">
      <dgm:prSet presAssocID="{FC9F1142-3FE4-40F9-B0AE-6A0017B73DC5}" presName="rootComposite" presStyleCnt="0"/>
      <dgm:spPr/>
    </dgm:pt>
    <dgm:pt modelId="{000BFED4-ABDD-4D12-A490-5740ADCE5A9D}" type="pres">
      <dgm:prSet presAssocID="{FC9F1142-3FE4-40F9-B0AE-6A0017B73DC5}" presName="rootText" presStyleLbl="node1" presStyleIdx="0" presStyleCnt="2"/>
      <dgm:spPr/>
    </dgm:pt>
    <dgm:pt modelId="{8D55099B-A55F-4DBF-9BA9-B37D875998E6}" type="pres">
      <dgm:prSet presAssocID="{FC9F1142-3FE4-40F9-B0AE-6A0017B73DC5}" presName="rootConnector" presStyleLbl="node1" presStyleIdx="0" presStyleCnt="2"/>
      <dgm:spPr/>
    </dgm:pt>
    <dgm:pt modelId="{CB28FA9A-3E62-4786-8573-3FD92E650BD7}" type="pres">
      <dgm:prSet presAssocID="{FC9F1142-3FE4-40F9-B0AE-6A0017B73DC5}" presName="childShape" presStyleCnt="0"/>
      <dgm:spPr/>
    </dgm:pt>
    <dgm:pt modelId="{74314127-3AB4-4CAB-8D2D-D9D690BB029C}" type="pres">
      <dgm:prSet presAssocID="{ECAC4D2B-AC21-4FFC-93E4-D194916C4271}" presName="root" presStyleCnt="0"/>
      <dgm:spPr/>
    </dgm:pt>
    <dgm:pt modelId="{115D8CA8-F06E-4563-9090-8078955C2038}" type="pres">
      <dgm:prSet presAssocID="{ECAC4D2B-AC21-4FFC-93E4-D194916C4271}" presName="rootComposite" presStyleCnt="0"/>
      <dgm:spPr/>
    </dgm:pt>
    <dgm:pt modelId="{99B86248-8D9B-4FBE-AA09-1579B438B186}" type="pres">
      <dgm:prSet presAssocID="{ECAC4D2B-AC21-4FFC-93E4-D194916C4271}" presName="rootText" presStyleLbl="node1" presStyleIdx="1" presStyleCnt="2"/>
      <dgm:spPr/>
    </dgm:pt>
    <dgm:pt modelId="{357539EC-43F2-4FEE-B1C5-8B945A720BB6}" type="pres">
      <dgm:prSet presAssocID="{ECAC4D2B-AC21-4FFC-93E4-D194916C4271}" presName="rootConnector" presStyleLbl="node1" presStyleIdx="1" presStyleCnt="2"/>
      <dgm:spPr/>
    </dgm:pt>
    <dgm:pt modelId="{7FF780D8-4F94-437A-BD99-87401AC6DF8D}" type="pres">
      <dgm:prSet presAssocID="{ECAC4D2B-AC21-4FFC-93E4-D194916C4271}" presName="childShape" presStyleCnt="0"/>
      <dgm:spPr/>
    </dgm:pt>
  </dgm:ptLst>
  <dgm:cxnLst>
    <dgm:cxn modelId="{21BF0003-7B73-46BA-A8A3-F92AD33973F3}" type="presOf" srcId="{ECAC4D2B-AC21-4FFC-93E4-D194916C4271}" destId="{99B86248-8D9B-4FBE-AA09-1579B438B186}" srcOrd="0" destOrd="0" presId="urn:microsoft.com/office/officeart/2005/8/layout/hierarchy3"/>
    <dgm:cxn modelId="{973DE324-B99E-40A2-86DE-C7F0F008CA4D}" srcId="{88EA2745-58AC-454D-811E-4DF6D350DDCD}" destId="{FC9F1142-3FE4-40F9-B0AE-6A0017B73DC5}" srcOrd="0" destOrd="0" parTransId="{ABBB8B79-714F-4207-B5E2-22C0A02D11F8}" sibTransId="{4EEA21E5-65A6-49D7-9504-01B7F0650D7D}"/>
    <dgm:cxn modelId="{DED2AB2F-29C6-4D95-86BD-FF305710F19A}" type="presOf" srcId="{FC9F1142-3FE4-40F9-B0AE-6A0017B73DC5}" destId="{000BFED4-ABDD-4D12-A490-5740ADCE5A9D}" srcOrd="0" destOrd="0" presId="urn:microsoft.com/office/officeart/2005/8/layout/hierarchy3"/>
    <dgm:cxn modelId="{DDB3D938-A91F-41B1-A679-662827036755}" srcId="{88EA2745-58AC-454D-811E-4DF6D350DDCD}" destId="{ECAC4D2B-AC21-4FFC-93E4-D194916C4271}" srcOrd="1" destOrd="0" parTransId="{5987FF46-BA06-48D5-BBAA-C3B9E8B3AD2C}" sibTransId="{0508358B-CC95-4102-88E6-0B928254176B}"/>
    <dgm:cxn modelId="{226D4C9E-4BA8-4B4C-9DE2-1838E6908433}" type="presOf" srcId="{ECAC4D2B-AC21-4FFC-93E4-D194916C4271}" destId="{357539EC-43F2-4FEE-B1C5-8B945A720BB6}" srcOrd="1" destOrd="0" presId="urn:microsoft.com/office/officeart/2005/8/layout/hierarchy3"/>
    <dgm:cxn modelId="{E22F2DA5-0B7B-4C9D-A255-366BB8B4711C}" type="presOf" srcId="{88EA2745-58AC-454D-811E-4DF6D350DDCD}" destId="{0978CFA6-FA91-46E1-A9C0-CF0D2861DD12}" srcOrd="0" destOrd="0" presId="urn:microsoft.com/office/officeart/2005/8/layout/hierarchy3"/>
    <dgm:cxn modelId="{ACD573AB-9129-4DE6-9031-F70331156FF4}" type="presOf" srcId="{FC9F1142-3FE4-40F9-B0AE-6A0017B73DC5}" destId="{8D55099B-A55F-4DBF-9BA9-B37D875998E6}" srcOrd="1" destOrd="0" presId="urn:microsoft.com/office/officeart/2005/8/layout/hierarchy3"/>
    <dgm:cxn modelId="{B3E3EE79-6C07-452A-8B8A-303A9250B36A}" type="presParOf" srcId="{0978CFA6-FA91-46E1-A9C0-CF0D2861DD12}" destId="{2935F2D3-D7AC-4228-99FF-1DB7FDAC970F}" srcOrd="0" destOrd="0" presId="urn:microsoft.com/office/officeart/2005/8/layout/hierarchy3"/>
    <dgm:cxn modelId="{657C493C-7DDB-45C5-9A22-3E837960D149}" type="presParOf" srcId="{2935F2D3-D7AC-4228-99FF-1DB7FDAC970F}" destId="{88382B83-EE23-4DF0-8B00-F148437B6BEF}" srcOrd="0" destOrd="0" presId="urn:microsoft.com/office/officeart/2005/8/layout/hierarchy3"/>
    <dgm:cxn modelId="{1D51BBDA-D2A8-4EAB-94AF-6F718B56B365}" type="presParOf" srcId="{88382B83-EE23-4DF0-8B00-F148437B6BEF}" destId="{000BFED4-ABDD-4D12-A490-5740ADCE5A9D}" srcOrd="0" destOrd="0" presId="urn:microsoft.com/office/officeart/2005/8/layout/hierarchy3"/>
    <dgm:cxn modelId="{3EEA1567-00F1-4754-BFC9-BC44BD403456}" type="presParOf" srcId="{88382B83-EE23-4DF0-8B00-F148437B6BEF}" destId="{8D55099B-A55F-4DBF-9BA9-B37D875998E6}" srcOrd="1" destOrd="0" presId="urn:microsoft.com/office/officeart/2005/8/layout/hierarchy3"/>
    <dgm:cxn modelId="{134ECC09-0CFC-43EF-B5CB-44FFD45206AD}" type="presParOf" srcId="{2935F2D3-D7AC-4228-99FF-1DB7FDAC970F}" destId="{CB28FA9A-3E62-4786-8573-3FD92E650BD7}" srcOrd="1" destOrd="0" presId="urn:microsoft.com/office/officeart/2005/8/layout/hierarchy3"/>
    <dgm:cxn modelId="{445C6ACC-C12F-47F8-AAB2-A1389BEB8C52}" type="presParOf" srcId="{0978CFA6-FA91-46E1-A9C0-CF0D2861DD12}" destId="{74314127-3AB4-4CAB-8D2D-D9D690BB029C}" srcOrd="1" destOrd="0" presId="urn:microsoft.com/office/officeart/2005/8/layout/hierarchy3"/>
    <dgm:cxn modelId="{0EA776E5-EFF2-4B61-A06F-99136833762C}" type="presParOf" srcId="{74314127-3AB4-4CAB-8D2D-D9D690BB029C}" destId="{115D8CA8-F06E-4563-9090-8078955C2038}" srcOrd="0" destOrd="0" presId="urn:microsoft.com/office/officeart/2005/8/layout/hierarchy3"/>
    <dgm:cxn modelId="{B8A0AAF5-5E0D-4E8E-9E9A-35465F19A475}" type="presParOf" srcId="{115D8CA8-F06E-4563-9090-8078955C2038}" destId="{99B86248-8D9B-4FBE-AA09-1579B438B186}" srcOrd="0" destOrd="0" presId="urn:microsoft.com/office/officeart/2005/8/layout/hierarchy3"/>
    <dgm:cxn modelId="{8ABFCB21-D6CD-4FB3-895B-35B881E4447A}" type="presParOf" srcId="{115D8CA8-F06E-4563-9090-8078955C2038}" destId="{357539EC-43F2-4FEE-B1C5-8B945A720BB6}" srcOrd="1" destOrd="0" presId="urn:microsoft.com/office/officeart/2005/8/layout/hierarchy3"/>
    <dgm:cxn modelId="{4F17C84C-2FEE-4305-96FC-D8AEDBF7DD23}" type="presParOf" srcId="{74314127-3AB4-4CAB-8D2D-D9D690BB029C}" destId="{7FF780D8-4F94-437A-BD99-87401AC6DF8D}"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0BFED4-ABDD-4D12-A490-5740ADCE5A9D}">
      <dsp:nvSpPr>
        <dsp:cNvPr id="0" name=""/>
        <dsp:cNvSpPr/>
      </dsp:nvSpPr>
      <dsp:spPr>
        <a:xfrm>
          <a:off x="676" y="1656626"/>
          <a:ext cx="2461705" cy="1230852"/>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n-US" sz="1900" kern="1200" dirty="0"/>
            <a:t>You must install our brand font Hanuman Bold before using this template.</a:t>
          </a:r>
        </a:p>
      </dsp:txBody>
      <dsp:txXfrm>
        <a:off x="36726" y="1692676"/>
        <a:ext cx="2389605" cy="1158752"/>
      </dsp:txXfrm>
    </dsp:sp>
    <dsp:sp modelId="{99B86248-8D9B-4FBE-AA09-1579B438B186}">
      <dsp:nvSpPr>
        <dsp:cNvPr id="0" name=""/>
        <dsp:cNvSpPr/>
      </dsp:nvSpPr>
      <dsp:spPr>
        <a:xfrm>
          <a:off x="3077808" y="1656626"/>
          <a:ext cx="2461705" cy="1230852"/>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n-US" sz="1900" kern="1200"/>
            <a:t>Hanuman Bold is available to download at </a:t>
          </a:r>
          <a:r>
            <a:rPr lang="en-US" sz="1900" kern="1200">
              <a:hlinkClick xmlns:r="http://schemas.openxmlformats.org/officeDocument/2006/relationships" r:id="rId1"/>
            </a:rPr>
            <a:t>Google Fonts.</a:t>
          </a:r>
          <a:endParaRPr lang="en-US" sz="1900" kern="1200"/>
        </a:p>
      </dsp:txBody>
      <dsp:txXfrm>
        <a:off x="3113858" y="1692676"/>
        <a:ext cx="2389605" cy="115875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20D479-426F-1A40-BD0F-14FA12F64C46}" type="datetimeFigureOut">
              <a:rPr lang="en-US" smtClean="0"/>
              <a:t>5/26/2026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8A3BB3-A2DE-7E40-8CCC-8700ED3089A0}" type="slidenum">
              <a:rPr lang="en-US" smtClean="0"/>
              <a:t>‹#›</a:t>
            </a:fld>
            <a:endParaRPr lang="en-US"/>
          </a:p>
        </p:txBody>
      </p:sp>
    </p:spTree>
    <p:extLst>
      <p:ext uri="{BB962C8B-B14F-4D97-AF65-F5344CB8AC3E}">
        <p14:creationId xmlns:p14="http://schemas.microsoft.com/office/powerpoint/2010/main" val="40425094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a:t>Our</a:t>
            </a:r>
            <a:r>
              <a:rPr lang="en-US" baseline="0"/>
              <a:t> services are organized into 4 main areas: Adult Behavioral Health Services, Child &amp; Family Services, Crisis Services and Intellectual and Developmental Disabilities Services. </a:t>
            </a:r>
          </a:p>
          <a:p>
            <a:pPr marL="171450" indent="-171450">
              <a:buFontTx/>
              <a:buChar char="-"/>
            </a:pPr>
            <a:r>
              <a:rPr lang="en-US" baseline="0"/>
              <a:t>We have over 30 programs but I’d like to give you a high-level view of the different ways we improve the health and well-being of our community. </a:t>
            </a:r>
          </a:p>
          <a:p>
            <a:endParaRPr lang="en-US" baseline="0"/>
          </a:p>
          <a:p>
            <a:r>
              <a:rPr lang="en-US" b="1" i="1" baseline="0"/>
              <a:t>NOTE: Remove services that aren’t relevant to your presentation.</a:t>
            </a:r>
          </a:p>
        </p:txBody>
      </p:sp>
    </p:spTree>
    <p:extLst>
      <p:ext uri="{BB962C8B-B14F-4D97-AF65-F5344CB8AC3E}">
        <p14:creationId xmlns:p14="http://schemas.microsoft.com/office/powerpoint/2010/main" val="35464752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CA4E4-468B-4584-476F-43BA39D177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416454-858E-8093-EE80-AE22622B09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9999C1-CFEC-00E9-D87A-B56E733F4DC3}"/>
              </a:ext>
            </a:extLst>
          </p:cNvPr>
          <p:cNvSpPr>
            <a:spLocks noGrp="1"/>
          </p:cNvSpPr>
          <p:nvPr>
            <p:ph type="body" idx="1"/>
          </p:nvPr>
        </p:nvSpPr>
        <p:spPr/>
        <p:txBody>
          <a:bodyPr/>
          <a:lstStyle/>
          <a:p>
            <a:pPr rtl="0" fontAlgn="base"/>
            <a:r>
              <a:rPr lang="en-US" sz="1200"/>
              <a:t> </a:t>
            </a:r>
            <a:r>
              <a:rPr lang="en-US" sz="1200" b="0" i="0" kern="1200">
                <a:solidFill>
                  <a:schemeClr val="tx1"/>
                </a:solidFill>
                <a:effectLst/>
                <a:latin typeface="+mn-lt"/>
                <a:ea typeface="+mn-ea"/>
                <a:cs typeface="+mn-cs"/>
              </a:rPr>
              <a:t>Currently, Integral Care operates two Permanent Supportive Housing complexes: </a:t>
            </a:r>
          </a:p>
          <a:p>
            <a:pPr rtl="0" fontAlgn="base"/>
            <a:r>
              <a:rPr lang="en-US" sz="1200" b="0" i="0" kern="1200">
                <a:solidFill>
                  <a:schemeClr val="tx1"/>
                </a:solidFill>
                <a:effectLst/>
                <a:latin typeface="+mn-lt"/>
                <a:ea typeface="+mn-ea"/>
                <a:cs typeface="+mn-cs"/>
              </a:rPr>
              <a:t>The Terrace at Oak Springs (50 units) </a:t>
            </a:r>
          </a:p>
          <a:p>
            <a:pPr rtl="0" fontAlgn="base"/>
            <a:r>
              <a:rPr lang="en-US" sz="1200" b="0" i="0" kern="1200">
                <a:solidFill>
                  <a:schemeClr val="tx1"/>
                </a:solidFill>
                <a:effectLst/>
                <a:latin typeface="+mn-lt"/>
                <a:ea typeface="+mn-ea"/>
                <a:cs typeface="+mn-cs"/>
              </a:rPr>
              <a:t>The Bungalows at Century Park (60 units)  </a:t>
            </a:r>
          </a:p>
          <a:p>
            <a:pPr rtl="0" fontAlgn="base"/>
            <a:r>
              <a:rPr lang="en-US" sz="1200" b="0" i="0" kern="1200">
                <a:solidFill>
                  <a:schemeClr val="tx1"/>
                </a:solidFill>
                <a:effectLst/>
                <a:latin typeface="+mn-lt"/>
                <a:ea typeface="+mn-ea"/>
                <a:cs typeface="+mn-cs"/>
              </a:rPr>
              <a:t>Seabrook Square (opening March/April 2026) (60 units) </a:t>
            </a:r>
          </a:p>
          <a:p>
            <a:pPr rtl="0" fontAlgn="base"/>
            <a:r>
              <a:rPr lang="en-US" sz="1200" b="0" i="0" kern="1200">
                <a:solidFill>
                  <a:schemeClr val="tx1"/>
                </a:solidFill>
                <a:effectLst/>
                <a:latin typeface="+mn-lt"/>
                <a:ea typeface="+mn-ea"/>
                <a:cs typeface="+mn-cs"/>
              </a:rPr>
              <a:t>Together these apartment complexes provide 110 apartment units for our residents, plus on-site services like healthcare, counseling, job assistance, and more, all in one place. This helps people get their lives back on track and stay there- for good. </a:t>
            </a:r>
          </a:p>
          <a:p>
            <a:pPr marL="171450" indent="-171450" defTabSz="931717">
              <a:buFontTx/>
              <a:buChar char="-"/>
              <a:defRPr/>
            </a:pPr>
            <a:endParaRPr lang="en-US" baseline="0"/>
          </a:p>
        </p:txBody>
      </p:sp>
    </p:spTree>
    <p:extLst>
      <p:ext uri="{BB962C8B-B14F-4D97-AF65-F5344CB8AC3E}">
        <p14:creationId xmlns:p14="http://schemas.microsoft.com/office/powerpoint/2010/main" val="22773160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766501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5F074-07DE-9D4A-41A8-6D03017DB6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53F2F7-2C3F-6EAE-71B9-9030FE8879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3B19D7-4737-D986-2E8B-6302E6115B43}"/>
              </a:ext>
            </a:extLst>
          </p:cNvPr>
          <p:cNvSpPr>
            <a:spLocks noGrp="1"/>
          </p:cNvSpPr>
          <p:nvPr>
            <p:ph type="body" idx="1"/>
          </p:nvPr>
        </p:nvSpPr>
        <p:spPr/>
        <p:txBody>
          <a:bodyPr/>
          <a:lstStyle/>
          <a:p>
            <a:endParaRPr lang="en-US" b="1"/>
          </a:p>
        </p:txBody>
      </p:sp>
    </p:spTree>
    <p:extLst>
      <p:ext uri="{BB962C8B-B14F-4D97-AF65-F5344CB8AC3E}">
        <p14:creationId xmlns:p14="http://schemas.microsoft.com/office/powerpoint/2010/main" val="61022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See note about co-occurring, example of substance use disorder.</a:t>
            </a:r>
          </a:p>
          <a:p>
            <a:endParaRPr lang="en-US"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Other mental and cognitive disorders includes conditions</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like anxiety, personality disorders</a:t>
            </a:r>
            <a:r>
              <a:rPr lang="en-US" sz="1200" kern="1200" baseline="0">
                <a:solidFill>
                  <a:schemeClr val="tx1"/>
                </a:solidFill>
                <a:effectLst/>
                <a:latin typeface="+mn-lt"/>
                <a:ea typeface="+mn-ea"/>
                <a:cs typeface="+mn-cs"/>
              </a:rPr>
              <a:t> and </a:t>
            </a:r>
            <a:r>
              <a:rPr lang="en-US" sz="1200" kern="1200">
                <a:solidFill>
                  <a:schemeClr val="tx1"/>
                </a:solidFill>
                <a:effectLst/>
                <a:latin typeface="+mn-lt"/>
                <a:ea typeface="+mn-ea"/>
                <a:cs typeface="+mn-cs"/>
              </a:rPr>
              <a:t>dementia.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u="sng" kern="1200">
              <a:solidFill>
                <a:schemeClr val="tx1"/>
              </a:solidFill>
              <a:effectLst/>
              <a:latin typeface="+mn-lt"/>
              <a:ea typeface="+mn-ea"/>
              <a:cs typeface="+mn-cs"/>
            </a:endParaRPr>
          </a:p>
          <a:p>
            <a:r>
              <a:rPr lang="en-US" sz="1200" kern="1200">
                <a:solidFill>
                  <a:schemeClr val="tx1"/>
                </a:solidFill>
                <a:effectLst/>
                <a:latin typeface="+mn-lt"/>
                <a:ea typeface="+mn-ea"/>
                <a:cs typeface="+mn-cs"/>
              </a:rPr>
              <a:t>Developmental and behavioral conditions include intellectual and developmental</a:t>
            </a:r>
            <a:r>
              <a:rPr lang="en-US" sz="1200" kern="1200" baseline="0">
                <a:solidFill>
                  <a:schemeClr val="tx1"/>
                </a:solidFill>
                <a:effectLst/>
                <a:latin typeface="+mn-lt"/>
                <a:ea typeface="+mn-ea"/>
                <a:cs typeface="+mn-cs"/>
              </a:rPr>
              <a:t> disabilities, autism and other developmental disorders</a:t>
            </a:r>
            <a:r>
              <a:rPr lang="en-US" sz="1200" kern="1200">
                <a:solidFill>
                  <a:schemeClr val="tx1"/>
                </a:solidFill>
                <a:effectLst/>
                <a:latin typeface="+mn-lt"/>
                <a:ea typeface="+mn-ea"/>
                <a:cs typeface="+mn-cs"/>
              </a:rPr>
              <a:t>. </a:t>
            </a:r>
            <a:endParaRPr lang="en-US" sz="1200" u="sng" kern="1200">
              <a:solidFill>
                <a:schemeClr val="tx1"/>
              </a:solidFill>
              <a:effectLst/>
              <a:latin typeface="+mn-lt"/>
              <a:ea typeface="+mn-ea"/>
              <a:cs typeface="+mn-cs"/>
            </a:endParaRPr>
          </a:p>
          <a:p>
            <a:r>
              <a:rPr lang="en-US" sz="1200" kern="1200">
                <a:solidFill>
                  <a:schemeClr val="tx1"/>
                </a:solidFill>
                <a:effectLst/>
                <a:latin typeface="+mn-lt"/>
                <a:ea typeface="+mn-ea"/>
                <a:cs typeface="+mn-cs"/>
              </a:rPr>
              <a:t> </a:t>
            </a:r>
          </a:p>
        </p:txBody>
      </p:sp>
    </p:spTree>
    <p:extLst>
      <p:ext uri="{BB962C8B-B14F-4D97-AF65-F5344CB8AC3E}">
        <p14:creationId xmlns:p14="http://schemas.microsoft.com/office/powerpoint/2010/main" val="37770737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6858867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629086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p>
        </p:txBody>
      </p:sp>
    </p:spTree>
    <p:extLst>
      <p:ext uri="{BB962C8B-B14F-4D97-AF65-F5344CB8AC3E}">
        <p14:creationId xmlns:p14="http://schemas.microsoft.com/office/powerpoint/2010/main" val="6286488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535556"/>
                </a:solidFill>
                <a:highlight>
                  <a:srgbClr val="FFFF00"/>
                </a:highlight>
              </a:rPr>
              <a:t>Mobile Behavioral Health Clinics break through barriers by bringing care directly to the people who need it most. </a:t>
            </a:r>
            <a:endParaRPr lang="en-US"/>
          </a:p>
        </p:txBody>
      </p:sp>
      <p:sp>
        <p:nvSpPr>
          <p:cNvPr id="4" name="Slide Number Placeholder 3"/>
          <p:cNvSpPr>
            <a:spLocks noGrp="1"/>
          </p:cNvSpPr>
          <p:nvPr>
            <p:ph type="sldNum" sz="quarter" idx="5"/>
          </p:nvPr>
        </p:nvSpPr>
        <p:spPr/>
        <p:txBody>
          <a:bodyPr/>
          <a:lstStyle/>
          <a:p>
            <a:fld id="{4478FB64-877D-0E4F-8DAA-2EC626AC457D}" type="slidenum">
              <a:rPr lang="en-US" smtClean="0"/>
              <a:t>14</a:t>
            </a:fld>
            <a:endParaRPr lang="en-US"/>
          </a:p>
        </p:txBody>
      </p:sp>
    </p:spTree>
    <p:extLst>
      <p:ext uri="{BB962C8B-B14F-4D97-AF65-F5344CB8AC3E}">
        <p14:creationId xmlns:p14="http://schemas.microsoft.com/office/powerpoint/2010/main" val="28459107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defTabSz="931717">
              <a:buFontTx/>
              <a:buChar char="-"/>
              <a:defRPr/>
            </a:pPr>
            <a:r>
              <a:rPr lang="en-US" sz="1400"/>
              <a:t>Individual and community well-being is built just like a house. </a:t>
            </a:r>
          </a:p>
          <a:p>
            <a:pPr marL="285750" indent="-285750" defTabSz="931717">
              <a:buFontTx/>
              <a:buChar char="-"/>
              <a:defRPr/>
            </a:pPr>
            <a:r>
              <a:rPr lang="en-US" sz="1400"/>
              <a:t>A strong foundation, the right tools and ongoing maintenance help us all weather life’s storms, like a mental health issue. </a:t>
            </a:r>
          </a:p>
          <a:p>
            <a:pPr marL="285750" indent="-285750" defTabSz="931717">
              <a:buFontTx/>
              <a:buChar char="-"/>
              <a:defRPr/>
            </a:pPr>
            <a:r>
              <a:rPr lang="en-US" sz="1300"/>
              <a:t>Integral Care provides the tools everyone needs to maintain well-being, reach their full potential, and contribute to our community.</a:t>
            </a:r>
          </a:p>
          <a:p>
            <a:endParaRPr lang="en-US"/>
          </a:p>
        </p:txBody>
      </p:sp>
    </p:spTree>
    <p:extLst>
      <p:ext uri="{BB962C8B-B14F-4D97-AF65-F5344CB8AC3E}">
        <p14:creationId xmlns:p14="http://schemas.microsoft.com/office/powerpoint/2010/main" val="22029068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31717" rtl="0" eaLnBrk="1" fontAlgn="auto" latinLnBrk="0" hangingPunct="1">
              <a:lnSpc>
                <a:spcPct val="100000"/>
              </a:lnSpc>
              <a:spcBef>
                <a:spcPts val="0"/>
              </a:spcBef>
              <a:spcAft>
                <a:spcPts val="0"/>
              </a:spcAft>
              <a:buClrTx/>
              <a:buSzTx/>
              <a:buFontTx/>
              <a:buChar char="-"/>
              <a:tabLst/>
              <a:defRPr/>
            </a:pPr>
            <a:r>
              <a:rPr lang="en-US" sz="1200"/>
              <a:t> Child and Family s</a:t>
            </a:r>
            <a:r>
              <a:rPr lang="en-US"/>
              <a:t>ervices may include individual therapy, family counseling, in-home visits, in-school visits in Pflugerville, Del Valle and Manor, prescribing and managing medication, treatment for substance use, and suicide prevention. </a:t>
            </a:r>
          </a:p>
          <a:p>
            <a:pPr marL="171450" marR="0" lvl="0" indent="-171450" algn="l" defTabSz="931717" rtl="0" eaLnBrk="1" fontAlgn="auto" latinLnBrk="0" hangingPunct="1">
              <a:lnSpc>
                <a:spcPct val="100000"/>
              </a:lnSpc>
              <a:spcBef>
                <a:spcPts val="0"/>
              </a:spcBef>
              <a:spcAft>
                <a:spcPts val="0"/>
              </a:spcAft>
              <a:buClrTx/>
              <a:buSzTx/>
              <a:buFontTx/>
              <a:buChar char="-"/>
              <a:tabLst/>
              <a:defRPr/>
            </a:pPr>
            <a:r>
              <a:rPr lang="en-US" sz="1200"/>
              <a:t>We’re here for parents, too. We offer tools and guidance on topics like communication strategies, setting routines, managing screen time, and handling social media bullying. </a:t>
            </a:r>
          </a:p>
          <a:p>
            <a:pPr marL="171450" marR="0" lvl="0" indent="-171450" algn="l" defTabSz="931717" rtl="0" eaLnBrk="1" fontAlgn="auto" latinLnBrk="0" hangingPunct="1">
              <a:lnSpc>
                <a:spcPct val="100000"/>
              </a:lnSpc>
              <a:spcBef>
                <a:spcPts val="0"/>
              </a:spcBef>
              <a:spcAft>
                <a:spcPts val="0"/>
              </a:spcAft>
              <a:buClrTx/>
              <a:buSzTx/>
              <a:buFontTx/>
              <a:buChar char="-"/>
              <a:tabLst/>
              <a:defRPr/>
            </a:pPr>
            <a:endParaRPr lang="en-US"/>
          </a:p>
          <a:p>
            <a:pPr marL="171450" indent="-171450" defTabSz="931717">
              <a:buFontTx/>
              <a:buChar char="-"/>
              <a:defRPr/>
            </a:pPr>
            <a:endParaRPr lang="en-US"/>
          </a:p>
          <a:p>
            <a:pPr defTabSz="931717">
              <a:defRPr/>
            </a:pPr>
            <a:endParaRPr lang="en-US"/>
          </a:p>
        </p:txBody>
      </p:sp>
    </p:spTree>
    <p:extLst>
      <p:ext uri="{BB962C8B-B14F-4D97-AF65-F5344CB8AC3E}">
        <p14:creationId xmlns:p14="http://schemas.microsoft.com/office/powerpoint/2010/main" val="13421813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kern="1200">
                <a:solidFill>
                  <a:schemeClr val="tx1"/>
                </a:solidFill>
                <a:effectLst/>
                <a:latin typeface="+mn-lt"/>
                <a:ea typeface="+mn-ea"/>
                <a:cs typeface="+mn-cs"/>
              </a:rPr>
              <a:t>Urgent challenges like suicidal thoughts, overwhelming stress, or substance use concerns won’t necessarily occur on a 9-5 schedule. That’s why Integral Care offers: </a:t>
            </a:r>
          </a:p>
          <a:p>
            <a:pPr rtl="0" fontAlgn="base"/>
            <a:r>
              <a:rPr lang="en-US" sz="1200" b="0" i="0" kern="1200">
                <a:solidFill>
                  <a:schemeClr val="tx1"/>
                </a:solidFill>
                <a:effectLst/>
                <a:latin typeface="+mn-lt"/>
                <a:ea typeface="+mn-ea"/>
                <a:cs typeface="+mn-cs"/>
              </a:rPr>
              <a:t>A 24-hour helpline at 512-472-HELP (4357).  </a:t>
            </a:r>
          </a:p>
          <a:p>
            <a:pPr rtl="0" fontAlgn="base"/>
            <a:r>
              <a:rPr lang="en-US" sz="1200" b="0" i="0" kern="1200">
                <a:solidFill>
                  <a:schemeClr val="tx1"/>
                </a:solidFill>
                <a:effectLst/>
                <a:latin typeface="+mn-lt"/>
                <a:ea typeface="+mn-ea"/>
                <a:cs typeface="+mn-cs"/>
              </a:rPr>
              <a:t>A 24/7 walk-in Psychiatric Emergency Services (PES) location at 1165 Airport Blvd. </a:t>
            </a:r>
          </a:p>
          <a:p>
            <a:pPr marL="171450" indent="-171450">
              <a:buFontTx/>
              <a:buChar char="-"/>
            </a:pPr>
            <a:endParaRPr lang="en-US"/>
          </a:p>
        </p:txBody>
      </p:sp>
    </p:spTree>
    <p:extLst>
      <p:ext uri="{BB962C8B-B14F-4D97-AF65-F5344CB8AC3E}">
        <p14:creationId xmlns:p14="http://schemas.microsoft.com/office/powerpoint/2010/main" val="14488156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defTabSz="931717">
              <a:buFontTx/>
              <a:buChar char="-"/>
              <a:defRPr/>
            </a:pPr>
            <a:r>
              <a:rPr lang="en-US" sz="1200"/>
              <a:t>A healthy community creates opportunities for everyone to share their gifts and talents and make meaningful contributions. </a:t>
            </a:r>
          </a:p>
          <a:p>
            <a:pPr marL="171450" indent="-171450" defTabSz="931717">
              <a:buFontTx/>
              <a:buChar char="-"/>
              <a:defRPr/>
            </a:pPr>
            <a:r>
              <a:rPr lang="en-US" sz="1200" b="0" i="0" kern="1200">
                <a:solidFill>
                  <a:schemeClr val="tx1"/>
                </a:solidFill>
                <a:effectLst/>
                <a:latin typeface="+mn-lt"/>
                <a:ea typeface="+mn-ea"/>
                <a:cs typeface="+mn-cs"/>
              </a:rPr>
              <a:t>Integral Care’s programs and services create opportunities for people to form healthy relationships, access stable jobs and live independently. </a:t>
            </a:r>
            <a:endParaRPr lang="en-US" baseline="0"/>
          </a:p>
        </p:txBody>
      </p:sp>
    </p:spTree>
    <p:extLst>
      <p:ext uri="{BB962C8B-B14F-4D97-AF65-F5344CB8AC3E}">
        <p14:creationId xmlns:p14="http://schemas.microsoft.com/office/powerpoint/2010/main" val="25789196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a:p>
          <a:p>
            <a:endParaRPr lang="en-US" baseline="0"/>
          </a:p>
          <a:p>
            <a:endParaRPr lang="en-US"/>
          </a:p>
        </p:txBody>
      </p:sp>
    </p:spTree>
    <p:extLst>
      <p:ext uri="{BB962C8B-B14F-4D97-AF65-F5344CB8AC3E}">
        <p14:creationId xmlns:p14="http://schemas.microsoft.com/office/powerpoint/2010/main" val="8033427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2FB0FB-76B7-9F62-1CD5-BB2B3D1E35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8628F1-6C3E-789F-5D30-4601D060C3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5BF38D-6FD1-F6F3-BFA9-669062CF1B95}"/>
              </a:ext>
            </a:extLst>
          </p:cNvPr>
          <p:cNvSpPr>
            <a:spLocks noGrp="1"/>
          </p:cNvSpPr>
          <p:nvPr>
            <p:ph type="body" idx="1"/>
          </p:nvPr>
        </p:nvSpPr>
        <p:spPr/>
        <p:txBody>
          <a:bodyPr/>
          <a:lstStyle/>
          <a:p>
            <a:pPr fontAlgn="base"/>
            <a:r>
              <a:rPr lang="en-US" sz="1200"/>
              <a:t>Achieving good health and wellness is difficult when someone doesn’t have stable housing. Think about it: how can someone store food and medication, get proper rest, or practice good hygiene if they don’t have a home? As part of our mental health recovery programs, Integral Care has multiple ways to help people access stable, affordable housing.  </a:t>
            </a:r>
          </a:p>
        </p:txBody>
      </p:sp>
    </p:spTree>
    <p:extLst>
      <p:ext uri="{BB962C8B-B14F-4D97-AF65-F5344CB8AC3E}">
        <p14:creationId xmlns:p14="http://schemas.microsoft.com/office/powerpoint/2010/main" val="36114686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7.sv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8.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8.sv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24E00-3466-7118-25A1-87E9DDD4B56A}"/>
              </a:ext>
            </a:extLst>
          </p:cNvPr>
          <p:cNvSpPr>
            <a:spLocks noGrp="1"/>
          </p:cNvSpPr>
          <p:nvPr>
            <p:ph type="ctrTitle"/>
          </p:nvPr>
        </p:nvSpPr>
        <p:spPr>
          <a:xfrm>
            <a:off x="829988" y="2746065"/>
            <a:ext cx="7305608" cy="2387600"/>
          </a:xfrm>
        </p:spPr>
        <p:txBody>
          <a:bodyPr anchor="b">
            <a:normAutofit/>
          </a:bodyPr>
          <a:lstStyle>
            <a:lvl1pPr algn="l">
              <a:defRPr sz="4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0BB1C48F-26E2-B554-3A7C-0A36A5DE7E57}"/>
              </a:ext>
            </a:extLst>
          </p:cNvPr>
          <p:cNvSpPr>
            <a:spLocks noGrp="1"/>
          </p:cNvSpPr>
          <p:nvPr>
            <p:ph type="subTitle" idx="1"/>
          </p:nvPr>
        </p:nvSpPr>
        <p:spPr>
          <a:xfrm>
            <a:off x="829988" y="5225740"/>
            <a:ext cx="7305608" cy="70504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C78B6391-897C-3B58-95F9-0C50D731CAF9}"/>
              </a:ext>
            </a:extLst>
          </p:cNvPr>
          <p:cNvSpPr>
            <a:spLocks noGrp="1"/>
          </p:cNvSpPr>
          <p:nvPr>
            <p:ph type="dt" sz="half" idx="10"/>
          </p:nvPr>
        </p:nvSpPr>
        <p:spPr/>
        <p:txBody>
          <a:bodyPr/>
          <a:lstStyle/>
          <a:p>
            <a:fld id="{A16B419B-0AB2-4238-B5E2-960E0BA39398}" type="datetime1">
              <a:rPr lang="en-US" smtClean="0"/>
              <a:t>5/26/2026</a:t>
            </a:fld>
            <a:endParaRPr lang="en-US"/>
          </a:p>
        </p:txBody>
      </p:sp>
      <p:sp>
        <p:nvSpPr>
          <p:cNvPr id="5" name="Footer Placeholder 4">
            <a:extLst>
              <a:ext uri="{FF2B5EF4-FFF2-40B4-BE49-F238E27FC236}">
                <a16:creationId xmlns:a16="http://schemas.microsoft.com/office/drawing/2014/main" id="{52CBDD69-4AD2-6945-6E94-9016AD1D3E3B}"/>
              </a:ext>
            </a:extLst>
          </p:cNvPr>
          <p:cNvSpPr>
            <a:spLocks noGrp="1"/>
          </p:cNvSpPr>
          <p:nvPr>
            <p:ph type="ftr" sz="quarter" idx="11"/>
          </p:nvPr>
        </p:nvSpPr>
        <p:spPr/>
        <p:txBody>
          <a:bodyPr/>
          <a:lstStyle/>
          <a:p>
            <a:r>
              <a:rPr lang="en-US"/>
              <a:t>Integral Care</a:t>
            </a:r>
            <a:endParaRPr lang="en-US" dirty="0"/>
          </a:p>
        </p:txBody>
      </p:sp>
      <p:sp>
        <p:nvSpPr>
          <p:cNvPr id="6" name="Slide Number Placeholder 5">
            <a:extLst>
              <a:ext uri="{FF2B5EF4-FFF2-40B4-BE49-F238E27FC236}">
                <a16:creationId xmlns:a16="http://schemas.microsoft.com/office/drawing/2014/main" id="{8A7851B0-026B-FDF3-3EE8-74A4B8DA0E31}"/>
              </a:ext>
            </a:extLst>
          </p:cNvPr>
          <p:cNvSpPr>
            <a:spLocks noGrp="1"/>
          </p:cNvSpPr>
          <p:nvPr>
            <p:ph type="sldNum" sz="quarter" idx="12"/>
          </p:nvPr>
        </p:nvSpPr>
        <p:spPr/>
        <p:txBody>
          <a:bodyPr/>
          <a:lstStyle/>
          <a:p>
            <a:fld id="{1992C110-431D-944C-AF63-8315F9BDBACE}" type="slidenum">
              <a:rPr lang="en-US" smtClean="0"/>
              <a:t>‹#›</a:t>
            </a:fld>
            <a:endParaRPr lang="en-US"/>
          </a:p>
        </p:txBody>
      </p:sp>
      <p:pic>
        <p:nvPicPr>
          <p:cNvPr id="57" name="Graphic 56">
            <a:extLst>
              <a:ext uri="{FF2B5EF4-FFF2-40B4-BE49-F238E27FC236}">
                <a16:creationId xmlns:a16="http://schemas.microsoft.com/office/drawing/2014/main" id="{B32AF0A5-1451-40D2-5DE8-43F3A4132AF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29989" y="731030"/>
            <a:ext cx="3883414" cy="898938"/>
          </a:xfrm>
          <a:prstGeom prst="rect">
            <a:avLst/>
          </a:prstGeom>
        </p:spPr>
      </p:pic>
      <p:grpSp>
        <p:nvGrpSpPr>
          <p:cNvPr id="69" name="Group 68">
            <a:extLst>
              <a:ext uri="{FF2B5EF4-FFF2-40B4-BE49-F238E27FC236}">
                <a16:creationId xmlns:a16="http://schemas.microsoft.com/office/drawing/2014/main" id="{5B8BC681-BCD7-B384-6B69-625475985285}"/>
              </a:ext>
            </a:extLst>
          </p:cNvPr>
          <p:cNvGrpSpPr/>
          <p:nvPr userDrawn="1"/>
        </p:nvGrpSpPr>
        <p:grpSpPr>
          <a:xfrm>
            <a:off x="9844755" y="656756"/>
            <a:ext cx="1909406" cy="5544488"/>
            <a:chOff x="8025450" y="873991"/>
            <a:chExt cx="1676014" cy="4866770"/>
          </a:xfrm>
        </p:grpSpPr>
        <p:sp>
          <p:nvSpPr>
            <p:cNvPr id="61" name="Freeform 60">
              <a:extLst>
                <a:ext uri="{FF2B5EF4-FFF2-40B4-BE49-F238E27FC236}">
                  <a16:creationId xmlns:a16="http://schemas.microsoft.com/office/drawing/2014/main" id="{ACFB6E2F-CD57-A351-068B-815D102F81B8}"/>
                </a:ext>
              </a:extLst>
            </p:cNvPr>
            <p:cNvSpPr/>
            <p:nvPr/>
          </p:nvSpPr>
          <p:spPr>
            <a:xfrm>
              <a:off x="8025450" y="2173351"/>
              <a:ext cx="1615592" cy="2177906"/>
            </a:xfrm>
            <a:custGeom>
              <a:avLst/>
              <a:gdLst>
                <a:gd name="csX0" fmla="*/ 1615188 w 1615592"/>
                <a:gd name="csY0" fmla="*/ 1088953 h 2177906"/>
                <a:gd name="csX1" fmla="*/ 1615593 w 1615592"/>
                <a:gd name="csY1" fmla="*/ 1091792 h 2177906"/>
                <a:gd name="csX2" fmla="*/ 1562530 w 1615592"/>
                <a:gd name="csY2" fmla="*/ 1247463 h 2177906"/>
                <a:gd name="csX3" fmla="*/ 1550851 w 1615592"/>
                <a:gd name="csY3" fmla="*/ 1270378 h 2177906"/>
                <a:gd name="csX4" fmla="*/ 761181 w 1615592"/>
                <a:gd name="csY4" fmla="*/ 2109974 h 2177906"/>
                <a:gd name="csX5" fmla="*/ 702919 w 1615592"/>
                <a:gd name="csY5" fmla="*/ 2138499 h 2177906"/>
                <a:gd name="csX6" fmla="*/ 700084 w 1615592"/>
                <a:gd name="csY6" fmla="*/ 2139648 h 2177906"/>
                <a:gd name="csX7" fmla="*/ 514295 w 1615592"/>
                <a:gd name="csY7" fmla="*/ 2177907 h 2177906"/>
                <a:gd name="csX8" fmla="*/ 0 w 1615592"/>
                <a:gd name="csY8" fmla="*/ 1609163 h 2177906"/>
                <a:gd name="csX9" fmla="*/ 306430 w 1615592"/>
                <a:gd name="csY9" fmla="*/ 1088886 h 2177906"/>
                <a:gd name="csX10" fmla="*/ 0 w 1615592"/>
                <a:gd name="csY10" fmla="*/ 568676 h 2177906"/>
                <a:gd name="csX11" fmla="*/ 514295 w 1615592"/>
                <a:gd name="csY11" fmla="*/ 0 h 2177906"/>
                <a:gd name="csX12" fmla="*/ 700084 w 1615592"/>
                <a:gd name="csY12" fmla="*/ 38259 h 2177906"/>
                <a:gd name="csX13" fmla="*/ 702919 w 1615592"/>
                <a:gd name="csY13" fmla="*/ 39408 h 2177906"/>
                <a:gd name="csX14" fmla="*/ 761181 w 1615592"/>
                <a:gd name="csY14" fmla="*/ 67933 h 2177906"/>
                <a:gd name="csX15" fmla="*/ 1550851 w 1615592"/>
                <a:gd name="csY15" fmla="*/ 907529 h 2177906"/>
                <a:gd name="csX16" fmla="*/ 1562530 w 1615592"/>
                <a:gd name="csY16" fmla="*/ 930443 h 2177906"/>
                <a:gd name="csX17" fmla="*/ 1615593 w 1615592"/>
                <a:gd name="csY17" fmla="*/ 1086114 h 2177906"/>
                <a:gd name="csX18" fmla="*/ 1615188 w 1615592"/>
                <a:gd name="csY18" fmla="*/ 1088953 h 217790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1615592" h="2177906">
                  <a:moveTo>
                    <a:pt x="1615188" y="1088953"/>
                  </a:moveTo>
                  <a:cubicBezTo>
                    <a:pt x="1615323" y="1089832"/>
                    <a:pt x="1615458" y="1090914"/>
                    <a:pt x="1615593" y="1091792"/>
                  </a:cubicBezTo>
                  <a:cubicBezTo>
                    <a:pt x="1608437" y="1139311"/>
                    <a:pt x="1590007" y="1191900"/>
                    <a:pt x="1562530" y="1247463"/>
                  </a:cubicBezTo>
                  <a:cubicBezTo>
                    <a:pt x="1558884" y="1255034"/>
                    <a:pt x="1554834" y="1262672"/>
                    <a:pt x="1550851" y="1270378"/>
                  </a:cubicBezTo>
                  <a:cubicBezTo>
                    <a:pt x="1381062" y="1593819"/>
                    <a:pt x="939138" y="2006486"/>
                    <a:pt x="761181" y="2109974"/>
                  </a:cubicBezTo>
                  <a:cubicBezTo>
                    <a:pt x="742210" y="2121059"/>
                    <a:pt x="722700" y="2130658"/>
                    <a:pt x="702919" y="2138499"/>
                  </a:cubicBezTo>
                  <a:cubicBezTo>
                    <a:pt x="702041" y="2139039"/>
                    <a:pt x="701096" y="2139378"/>
                    <a:pt x="700084" y="2139648"/>
                  </a:cubicBezTo>
                  <a:cubicBezTo>
                    <a:pt x="642497" y="2164388"/>
                    <a:pt x="579847" y="2177907"/>
                    <a:pt x="514295" y="2177907"/>
                  </a:cubicBezTo>
                  <a:cubicBezTo>
                    <a:pt x="230211" y="2177907"/>
                    <a:pt x="0" y="1923277"/>
                    <a:pt x="0" y="1609163"/>
                  </a:cubicBezTo>
                  <a:cubicBezTo>
                    <a:pt x="0" y="1376975"/>
                    <a:pt x="125975" y="1177097"/>
                    <a:pt x="306430" y="1088886"/>
                  </a:cubicBezTo>
                  <a:cubicBezTo>
                    <a:pt x="125975" y="1000742"/>
                    <a:pt x="0" y="800932"/>
                    <a:pt x="0" y="568676"/>
                  </a:cubicBezTo>
                  <a:cubicBezTo>
                    <a:pt x="0" y="254562"/>
                    <a:pt x="230211" y="0"/>
                    <a:pt x="514295" y="0"/>
                  </a:cubicBezTo>
                  <a:cubicBezTo>
                    <a:pt x="579847" y="0"/>
                    <a:pt x="642497" y="13519"/>
                    <a:pt x="700084" y="38259"/>
                  </a:cubicBezTo>
                  <a:cubicBezTo>
                    <a:pt x="701096" y="38529"/>
                    <a:pt x="702041" y="38935"/>
                    <a:pt x="702919" y="39408"/>
                  </a:cubicBezTo>
                  <a:cubicBezTo>
                    <a:pt x="722700" y="47249"/>
                    <a:pt x="742210" y="56847"/>
                    <a:pt x="761181" y="67933"/>
                  </a:cubicBezTo>
                  <a:cubicBezTo>
                    <a:pt x="939138" y="171421"/>
                    <a:pt x="1381062" y="584087"/>
                    <a:pt x="1550851" y="907529"/>
                  </a:cubicBezTo>
                  <a:cubicBezTo>
                    <a:pt x="1554901" y="915235"/>
                    <a:pt x="1558884" y="922873"/>
                    <a:pt x="1562530" y="930443"/>
                  </a:cubicBezTo>
                  <a:cubicBezTo>
                    <a:pt x="1589939" y="986006"/>
                    <a:pt x="1608437" y="1038595"/>
                    <a:pt x="1615593" y="1086114"/>
                  </a:cubicBezTo>
                  <a:cubicBezTo>
                    <a:pt x="1615458" y="1086993"/>
                    <a:pt x="1615323" y="1088075"/>
                    <a:pt x="1615188" y="1088953"/>
                  </a:cubicBezTo>
                  <a:close/>
                </a:path>
              </a:pathLst>
            </a:custGeom>
            <a:solidFill>
              <a:schemeClr val="accent5">
                <a:alpha val="20027"/>
              </a:schemeClr>
            </a:solidFill>
            <a:ln w="6742" cap="flat">
              <a:noFill/>
              <a:prstDash val="solid"/>
              <a:miter/>
            </a:ln>
          </p:spPr>
          <p:txBody>
            <a:bodyPr/>
            <a:lstStyle/>
            <a:p>
              <a:endParaRPr lang="en-US"/>
            </a:p>
          </p:txBody>
        </p:sp>
        <p:sp>
          <p:nvSpPr>
            <p:cNvPr id="62" name="Freeform 61">
              <a:extLst>
                <a:ext uri="{FF2B5EF4-FFF2-40B4-BE49-F238E27FC236}">
                  <a16:creationId xmlns:a16="http://schemas.microsoft.com/office/drawing/2014/main" id="{B523F454-E42C-C3BB-6D7D-50273BBD764D}"/>
                </a:ext>
              </a:extLst>
            </p:cNvPr>
            <p:cNvSpPr/>
            <p:nvPr/>
          </p:nvSpPr>
          <p:spPr>
            <a:xfrm>
              <a:off x="8334640" y="3514231"/>
              <a:ext cx="1360208" cy="2226530"/>
            </a:xfrm>
            <a:custGeom>
              <a:avLst/>
              <a:gdLst>
                <a:gd name="csX0" fmla="*/ 1360006 w 1360208"/>
                <a:gd name="csY0" fmla="*/ 67 h 2226530"/>
                <a:gd name="csX1" fmla="*/ 486353 w 1360208"/>
                <a:gd name="csY1" fmla="*/ 1034945 h 2226530"/>
                <a:gd name="csX2" fmla="*/ 333509 w 1360208"/>
                <a:gd name="csY2" fmla="*/ 1112274 h 2226530"/>
                <a:gd name="csX3" fmla="*/ 144480 w 1360208"/>
                <a:gd name="csY3" fmla="*/ 1228334 h 2226530"/>
                <a:gd name="csX4" fmla="*/ 89594 w 1360208"/>
                <a:gd name="csY4" fmla="*/ 1781801 h 2226530"/>
                <a:gd name="csX5" fmla="*/ 598150 w 1360208"/>
                <a:gd name="csY5" fmla="*/ 1834930 h 2226530"/>
                <a:gd name="csX6" fmla="*/ 915855 w 1360208"/>
                <a:gd name="csY6" fmla="*/ 2222316 h 2226530"/>
                <a:gd name="csX7" fmla="*/ 1352512 w 1360208"/>
                <a:gd name="csY7" fmla="*/ 1878394 h 2226530"/>
                <a:gd name="csX8" fmla="*/ 1358723 w 1360208"/>
                <a:gd name="csY8" fmla="*/ 1700416 h 2226530"/>
                <a:gd name="csX9" fmla="*/ 1359736 w 1360208"/>
                <a:gd name="csY9" fmla="*/ 1445922 h 2226530"/>
                <a:gd name="csX10" fmla="*/ 1360209 w 1360208"/>
                <a:gd name="csY10" fmla="*/ 0 h 2226530"/>
                <a:gd name="csX11" fmla="*/ 1359804 w 1360208"/>
                <a:gd name="csY11" fmla="*/ 0 h 22265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360208" h="2226530">
                  <a:moveTo>
                    <a:pt x="1360006" y="67"/>
                  </a:moveTo>
                  <a:cubicBezTo>
                    <a:pt x="1308023" y="322563"/>
                    <a:pt x="767804" y="890292"/>
                    <a:pt x="486353" y="1034945"/>
                  </a:cubicBezTo>
                  <a:lnTo>
                    <a:pt x="333509" y="1112274"/>
                  </a:lnTo>
                  <a:cubicBezTo>
                    <a:pt x="203889" y="1178651"/>
                    <a:pt x="198826" y="1180477"/>
                    <a:pt x="144480" y="1228334"/>
                  </a:cubicBezTo>
                  <a:cubicBezTo>
                    <a:pt x="-24161" y="1376366"/>
                    <a:pt x="-48735" y="1624169"/>
                    <a:pt x="89594" y="1781801"/>
                  </a:cubicBezTo>
                  <a:cubicBezTo>
                    <a:pt x="215433" y="1925372"/>
                    <a:pt x="432817" y="1944502"/>
                    <a:pt x="598150" y="1834930"/>
                  </a:cubicBezTo>
                  <a:cubicBezTo>
                    <a:pt x="600243" y="2027575"/>
                    <a:pt x="731416" y="2194062"/>
                    <a:pt x="915855" y="2222316"/>
                  </a:cubicBezTo>
                  <a:cubicBezTo>
                    <a:pt x="1122842" y="2254356"/>
                    <a:pt x="1318217" y="2100240"/>
                    <a:pt x="1352512" y="1878394"/>
                  </a:cubicBezTo>
                  <a:cubicBezTo>
                    <a:pt x="1359128" y="1836214"/>
                    <a:pt x="1358723" y="1774500"/>
                    <a:pt x="1358723" y="1700416"/>
                  </a:cubicBezTo>
                  <a:lnTo>
                    <a:pt x="1359736" y="1445922"/>
                  </a:lnTo>
                  <a:lnTo>
                    <a:pt x="1360209" y="0"/>
                  </a:lnTo>
                  <a:lnTo>
                    <a:pt x="1359804" y="0"/>
                  </a:lnTo>
                  <a:close/>
                </a:path>
              </a:pathLst>
            </a:custGeom>
            <a:solidFill>
              <a:schemeClr val="accent1">
                <a:alpha val="20027"/>
              </a:schemeClr>
            </a:solidFill>
            <a:ln w="6742" cap="flat">
              <a:noFill/>
              <a:prstDash val="solid"/>
              <a:miter/>
            </a:ln>
          </p:spPr>
          <p:txBody>
            <a:bodyPr/>
            <a:lstStyle/>
            <a:p>
              <a:endParaRPr lang="en-US"/>
            </a:p>
          </p:txBody>
        </p:sp>
        <p:sp>
          <p:nvSpPr>
            <p:cNvPr id="66" name="Freeform 65">
              <a:extLst>
                <a:ext uri="{FF2B5EF4-FFF2-40B4-BE49-F238E27FC236}">
                  <a16:creationId xmlns:a16="http://schemas.microsoft.com/office/drawing/2014/main" id="{7347976A-74D7-911E-5ABF-07E347106101}"/>
                </a:ext>
              </a:extLst>
            </p:cNvPr>
            <p:cNvSpPr/>
            <p:nvPr/>
          </p:nvSpPr>
          <p:spPr>
            <a:xfrm>
              <a:off x="8511111" y="873991"/>
              <a:ext cx="1190353" cy="2097317"/>
            </a:xfrm>
            <a:custGeom>
              <a:avLst/>
              <a:gdLst>
                <a:gd name="csX0" fmla="*/ 1190286 w 1190353"/>
                <a:gd name="csY0" fmla="*/ 2097318 h 2097317"/>
                <a:gd name="csX1" fmla="*/ 1190286 w 1190353"/>
                <a:gd name="csY1" fmla="*/ 2097318 h 2097317"/>
                <a:gd name="csX2" fmla="*/ 1190286 w 1190353"/>
                <a:gd name="csY2" fmla="*/ 1059737 h 2097317"/>
                <a:gd name="csX3" fmla="*/ 1151333 w 1190353"/>
                <a:gd name="csY3" fmla="*/ 293819 h 2097317"/>
                <a:gd name="csX4" fmla="*/ 681257 w 1190353"/>
                <a:gd name="csY4" fmla="*/ 13165 h 2097317"/>
                <a:gd name="csX5" fmla="*/ 428161 w 1190353"/>
                <a:gd name="csY5" fmla="*/ 251911 h 2097317"/>
                <a:gd name="csX6" fmla="*/ 111334 w 1190353"/>
                <a:gd name="csY6" fmla="*/ 350329 h 2097317"/>
                <a:gd name="csX7" fmla="*/ 9 w 1190353"/>
                <a:gd name="csY7" fmla="*/ 617802 h 2097317"/>
                <a:gd name="csX8" fmla="*/ 80954 w 1190353"/>
                <a:gd name="csY8" fmla="*/ 896022 h 2097317"/>
                <a:gd name="csX9" fmla="*/ 197005 w 1190353"/>
                <a:gd name="csY9" fmla="*/ 1022560 h 2097317"/>
                <a:gd name="csX10" fmla="*/ 349443 w 1190353"/>
                <a:gd name="csY10" fmla="*/ 1127940 h 2097317"/>
                <a:gd name="csX11" fmla="*/ 1185088 w 1190353"/>
                <a:gd name="csY11" fmla="*/ 2097318 h 2097317"/>
                <a:gd name="csX12" fmla="*/ 1190354 w 1190353"/>
                <a:gd name="csY12" fmla="*/ 2097318 h 20973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190353" h="2097317">
                  <a:moveTo>
                    <a:pt x="1190286" y="2097318"/>
                  </a:moveTo>
                  <a:lnTo>
                    <a:pt x="1190286" y="2097318"/>
                  </a:lnTo>
                  <a:lnTo>
                    <a:pt x="1190286" y="1059737"/>
                  </a:lnTo>
                  <a:cubicBezTo>
                    <a:pt x="1190286" y="789019"/>
                    <a:pt x="1187721" y="426103"/>
                    <a:pt x="1151333" y="293819"/>
                  </a:cubicBezTo>
                  <a:cubicBezTo>
                    <a:pt x="1093611" y="83329"/>
                    <a:pt x="883316" y="-42465"/>
                    <a:pt x="681257" y="13165"/>
                  </a:cubicBezTo>
                  <a:cubicBezTo>
                    <a:pt x="559468" y="46625"/>
                    <a:pt x="468532" y="138284"/>
                    <a:pt x="428161" y="251911"/>
                  </a:cubicBezTo>
                  <a:cubicBezTo>
                    <a:pt x="315216" y="234877"/>
                    <a:pt x="197950" y="267119"/>
                    <a:pt x="111334" y="350329"/>
                  </a:cubicBezTo>
                  <a:cubicBezTo>
                    <a:pt x="35790" y="422993"/>
                    <a:pt x="-666" y="519316"/>
                    <a:pt x="9" y="617802"/>
                  </a:cubicBezTo>
                  <a:cubicBezTo>
                    <a:pt x="1022" y="775298"/>
                    <a:pt x="65089" y="872567"/>
                    <a:pt x="80954" y="896022"/>
                  </a:cubicBezTo>
                  <a:cubicBezTo>
                    <a:pt x="111807" y="941649"/>
                    <a:pt x="155621" y="987613"/>
                    <a:pt x="197005" y="1022560"/>
                  </a:cubicBezTo>
                  <a:cubicBezTo>
                    <a:pt x="237984" y="1057168"/>
                    <a:pt x="311165" y="1100902"/>
                    <a:pt x="349443" y="1127940"/>
                  </a:cubicBezTo>
                  <a:cubicBezTo>
                    <a:pt x="544751" y="1266104"/>
                    <a:pt x="1098337" y="1794425"/>
                    <a:pt x="1185088" y="2097318"/>
                  </a:cubicBezTo>
                  <a:lnTo>
                    <a:pt x="1190354" y="2097318"/>
                  </a:lnTo>
                  <a:close/>
                </a:path>
              </a:pathLst>
            </a:custGeom>
            <a:solidFill>
              <a:schemeClr val="accent3">
                <a:alpha val="20027"/>
              </a:schemeClr>
            </a:solidFill>
            <a:ln w="6742" cap="flat">
              <a:noFill/>
              <a:prstDash val="solid"/>
              <a:miter/>
            </a:ln>
          </p:spPr>
          <p:txBody>
            <a:bodyPr/>
            <a:lstStyle/>
            <a:p>
              <a:endParaRPr lang="en-US"/>
            </a:p>
          </p:txBody>
        </p:sp>
      </p:grpSp>
    </p:spTree>
    <p:extLst>
      <p:ext uri="{BB962C8B-B14F-4D97-AF65-F5344CB8AC3E}">
        <p14:creationId xmlns:p14="http://schemas.microsoft.com/office/powerpoint/2010/main" val="2481463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hre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7FAA5-8C66-EA7E-CC11-FF794943692E}"/>
              </a:ext>
            </a:extLst>
          </p:cNvPr>
          <p:cNvSpPr>
            <a:spLocks noGrp="1"/>
          </p:cNvSpPr>
          <p:nvPr>
            <p:ph type="title"/>
          </p:nvPr>
        </p:nvSpPr>
        <p:spPr>
          <a:xfrm>
            <a:off x="479610" y="342900"/>
            <a:ext cx="10493190" cy="1013840"/>
          </a:xfrm>
        </p:spPr>
        <p:txBody>
          <a:bodyPr/>
          <a:lstStyle/>
          <a:p>
            <a:r>
              <a:rPr lang="en-US"/>
              <a:t>Click to edit Master title style</a:t>
            </a:r>
            <a:endParaRPr lang="en-US" dirty="0"/>
          </a:p>
        </p:txBody>
      </p:sp>
      <p:sp>
        <p:nvSpPr>
          <p:cNvPr id="7" name="Slide Number Placeholder 6">
            <a:extLst>
              <a:ext uri="{FF2B5EF4-FFF2-40B4-BE49-F238E27FC236}">
                <a16:creationId xmlns:a16="http://schemas.microsoft.com/office/drawing/2014/main" id="{1397CCE0-D1A5-CE30-E13B-D6D6A9FA2DAF}"/>
              </a:ext>
            </a:extLst>
          </p:cNvPr>
          <p:cNvSpPr>
            <a:spLocks noGrp="1"/>
          </p:cNvSpPr>
          <p:nvPr>
            <p:ph type="sldNum" sz="quarter" idx="12"/>
          </p:nvPr>
        </p:nvSpPr>
        <p:spPr/>
        <p:txBody>
          <a:bodyPr/>
          <a:lstStyle/>
          <a:p>
            <a:fld id="{1992C110-431D-944C-AF63-8315F9BDBACE}" type="slidenum">
              <a:rPr lang="en-US" smtClean="0"/>
              <a:t>‹#›</a:t>
            </a:fld>
            <a:endParaRPr lang="en-US"/>
          </a:p>
        </p:txBody>
      </p:sp>
      <p:sp>
        <p:nvSpPr>
          <p:cNvPr id="5" name="Date Placeholder 4">
            <a:extLst>
              <a:ext uri="{FF2B5EF4-FFF2-40B4-BE49-F238E27FC236}">
                <a16:creationId xmlns:a16="http://schemas.microsoft.com/office/drawing/2014/main" id="{A1EC8006-5EE9-2E2E-3B65-17DAB66E7E7F}"/>
              </a:ext>
            </a:extLst>
          </p:cNvPr>
          <p:cNvSpPr>
            <a:spLocks noGrp="1"/>
          </p:cNvSpPr>
          <p:nvPr>
            <p:ph type="dt" sz="half" idx="10"/>
          </p:nvPr>
        </p:nvSpPr>
        <p:spPr/>
        <p:txBody>
          <a:bodyPr/>
          <a:lstStyle/>
          <a:p>
            <a:fld id="{590D4649-633F-4767-9B18-52AE8098B4E2}" type="datetime1">
              <a:rPr lang="en-US" smtClean="0"/>
              <a:t>5/26/2026</a:t>
            </a:fld>
            <a:endParaRPr lang="en-US"/>
          </a:p>
        </p:txBody>
      </p:sp>
      <p:sp>
        <p:nvSpPr>
          <p:cNvPr id="6" name="Footer Placeholder 5">
            <a:extLst>
              <a:ext uri="{FF2B5EF4-FFF2-40B4-BE49-F238E27FC236}">
                <a16:creationId xmlns:a16="http://schemas.microsoft.com/office/drawing/2014/main" id="{88D7E005-2FF9-A13C-E33C-299E9EA02100}"/>
              </a:ext>
            </a:extLst>
          </p:cNvPr>
          <p:cNvSpPr>
            <a:spLocks noGrp="1"/>
          </p:cNvSpPr>
          <p:nvPr>
            <p:ph type="ftr" sz="quarter" idx="11"/>
          </p:nvPr>
        </p:nvSpPr>
        <p:spPr/>
        <p:txBody>
          <a:bodyPr/>
          <a:lstStyle/>
          <a:p>
            <a:r>
              <a:rPr lang="en-US"/>
              <a:t>Integral Care</a:t>
            </a:r>
          </a:p>
        </p:txBody>
      </p:sp>
      <p:sp>
        <p:nvSpPr>
          <p:cNvPr id="4" name="Content Placeholder 3">
            <a:extLst>
              <a:ext uri="{FF2B5EF4-FFF2-40B4-BE49-F238E27FC236}">
                <a16:creationId xmlns:a16="http://schemas.microsoft.com/office/drawing/2014/main" id="{449B0A5D-6D67-246C-C5B8-E992334496EA}"/>
              </a:ext>
            </a:extLst>
          </p:cNvPr>
          <p:cNvSpPr>
            <a:spLocks noGrp="1"/>
          </p:cNvSpPr>
          <p:nvPr>
            <p:ph sz="half" idx="2"/>
          </p:nvPr>
        </p:nvSpPr>
        <p:spPr>
          <a:xfrm>
            <a:off x="8499577" y="4102903"/>
            <a:ext cx="3254584" cy="2069297"/>
          </a:xfrm>
        </p:spPr>
        <p:txBody>
          <a:bodyPr>
            <a:normAutofit/>
          </a:bodyPr>
          <a:lstStyle>
            <a:lvl1pPr>
              <a:defRPr sz="24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3" name="Name 3">
            <a:extLst>
              <a:ext uri="{FF2B5EF4-FFF2-40B4-BE49-F238E27FC236}">
                <a16:creationId xmlns:a16="http://schemas.microsoft.com/office/drawing/2014/main" id="{139D006E-3DEA-9914-3A42-B46A1D993264}"/>
              </a:ext>
            </a:extLst>
          </p:cNvPr>
          <p:cNvSpPr>
            <a:spLocks noGrp="1"/>
          </p:cNvSpPr>
          <p:nvPr>
            <p:ph sz="half" idx="21"/>
          </p:nvPr>
        </p:nvSpPr>
        <p:spPr>
          <a:xfrm>
            <a:off x="8499577" y="3429001"/>
            <a:ext cx="3254584" cy="493246"/>
          </a:xfrm>
          <a:solidFill>
            <a:schemeClr val="accent1"/>
          </a:solidFill>
        </p:spPr>
        <p:txBody>
          <a:bodyPr anchor="ctr">
            <a:normAutofit/>
          </a:bodyPr>
          <a:lstStyle>
            <a:lvl1pPr algn="ctr">
              <a:defRPr sz="2000" b="1">
                <a:solidFill>
                  <a:schemeClr val="bg1"/>
                </a:solidFill>
              </a:defRPr>
            </a:lvl1pPr>
            <a:lvl2pPr>
              <a:defRPr sz="2000" b="1">
                <a:solidFill>
                  <a:schemeClr val="bg1"/>
                </a:solidFill>
              </a:defRPr>
            </a:lvl2pPr>
            <a:lvl3pPr>
              <a:defRPr sz="2000" b="1">
                <a:solidFill>
                  <a:schemeClr val="bg1"/>
                </a:solidFill>
              </a:defRPr>
            </a:lvl3pPr>
            <a:lvl4pPr>
              <a:defRPr sz="2000" b="1">
                <a:solidFill>
                  <a:schemeClr val="bg1"/>
                </a:solidFill>
              </a:defRPr>
            </a:lvl4pPr>
            <a:lvl5pPr>
              <a:defRPr sz="2000" b="1">
                <a:solidFill>
                  <a:schemeClr val="bg1"/>
                </a:solidFill>
              </a:defRPr>
            </a:lvl5pPr>
          </a:lstStyle>
          <a:p>
            <a:pPr lvl="0"/>
            <a:r>
              <a:rPr lang="en-US"/>
              <a:t>Click to edit Master text styles</a:t>
            </a:r>
          </a:p>
        </p:txBody>
      </p:sp>
      <p:sp>
        <p:nvSpPr>
          <p:cNvPr id="50" name="Image 3">
            <a:extLst>
              <a:ext uri="{FF2B5EF4-FFF2-40B4-BE49-F238E27FC236}">
                <a16:creationId xmlns:a16="http://schemas.microsoft.com/office/drawing/2014/main" id="{5FE595A4-7C30-072F-4275-EB6D81C575DE}"/>
              </a:ext>
            </a:extLst>
          </p:cNvPr>
          <p:cNvSpPr>
            <a:spLocks noGrp="1"/>
          </p:cNvSpPr>
          <p:nvPr>
            <p:ph type="pic" sz="quarter" idx="18"/>
          </p:nvPr>
        </p:nvSpPr>
        <p:spPr>
          <a:xfrm>
            <a:off x="9318799" y="1560735"/>
            <a:ext cx="1641468" cy="1644380"/>
          </a:xfrm>
          <a:custGeom>
            <a:avLst/>
            <a:gdLst>
              <a:gd name="csX0" fmla="*/ 2477391 w 4946008"/>
              <a:gd name="csY0" fmla="*/ 0 h 4954782"/>
              <a:gd name="csX1" fmla="*/ 4941992 w 4946008"/>
              <a:gd name="csY1" fmla="*/ 2224092 h 4954782"/>
              <a:gd name="csX2" fmla="*/ 4946008 w 4946008"/>
              <a:gd name="csY2" fmla="*/ 2303634 h 4954782"/>
              <a:gd name="csX3" fmla="*/ 4946008 w 4946008"/>
              <a:gd name="csY3" fmla="*/ 2651149 h 4954782"/>
              <a:gd name="csX4" fmla="*/ 4941992 w 4946008"/>
              <a:gd name="csY4" fmla="*/ 2730690 h 4954782"/>
              <a:gd name="csX5" fmla="*/ 2477391 w 4946008"/>
              <a:gd name="csY5" fmla="*/ 4954782 h 4954782"/>
              <a:gd name="csX6" fmla="*/ 0 w 4946008"/>
              <a:gd name="csY6" fmla="*/ 2477391 h 4954782"/>
              <a:gd name="csX7" fmla="*/ 2477391 w 4946008"/>
              <a:gd name="csY7" fmla="*/ 0 h 49547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946008" h="4954782">
                <a:moveTo>
                  <a:pt x="2477391" y="0"/>
                </a:moveTo>
                <a:cubicBezTo>
                  <a:pt x="3760102" y="0"/>
                  <a:pt x="4815125" y="974853"/>
                  <a:pt x="4941992" y="2224092"/>
                </a:cubicBezTo>
                <a:lnTo>
                  <a:pt x="4946008" y="2303634"/>
                </a:lnTo>
                <a:lnTo>
                  <a:pt x="4946008" y="2651149"/>
                </a:lnTo>
                <a:lnTo>
                  <a:pt x="4941992" y="2730690"/>
                </a:lnTo>
                <a:cubicBezTo>
                  <a:pt x="4815125" y="3979929"/>
                  <a:pt x="3760102" y="4954782"/>
                  <a:pt x="2477391" y="4954782"/>
                </a:cubicBezTo>
                <a:cubicBezTo>
                  <a:pt x="1109166" y="4954782"/>
                  <a:pt x="0" y="3845616"/>
                  <a:pt x="0" y="2477391"/>
                </a:cubicBezTo>
                <a:cubicBezTo>
                  <a:pt x="0" y="1109166"/>
                  <a:pt x="1109166" y="0"/>
                  <a:pt x="2477391" y="0"/>
                </a:cubicBezTo>
                <a:close/>
              </a:path>
            </a:pathLst>
          </a:custGeom>
        </p:spPr>
        <p:txBody>
          <a:bodyPr wrap="square">
            <a:noAutofit/>
          </a:bodyPr>
          <a:lstStyle/>
          <a:p>
            <a:r>
              <a:rPr lang="en-US"/>
              <a:t>Click icon to add picture</a:t>
            </a:r>
          </a:p>
        </p:txBody>
      </p:sp>
      <p:sp>
        <p:nvSpPr>
          <p:cNvPr id="51" name="Orange shape 3">
            <a:extLst>
              <a:ext uri="{FF2B5EF4-FFF2-40B4-BE49-F238E27FC236}">
                <a16:creationId xmlns:a16="http://schemas.microsoft.com/office/drawing/2014/main" id="{E4FAC26A-2870-A6D3-567C-E9EC43C7AF23}"/>
              </a:ext>
            </a:extLst>
          </p:cNvPr>
          <p:cNvSpPr>
            <a:spLocks noGrp="1" noRot="1" noMove="1" noResize="1" noEditPoints="1" noAdjustHandles="1" noChangeArrowheads="1" noChangeShapeType="1"/>
          </p:cNvSpPr>
          <p:nvPr>
            <p:ph type="body" sz="quarter" idx="19" hasCustomPrompt="1"/>
          </p:nvPr>
        </p:nvSpPr>
        <p:spPr>
          <a:xfrm>
            <a:off x="9317195" y="1524911"/>
            <a:ext cx="1655605" cy="1716028"/>
          </a:xfrm>
          <a:blipFill>
            <a:blip>
              <a:extLst>
                <a:ext uri="{96DAC541-7B7A-43D3-8B79-37D633B846F1}">
                  <asvg:svgBlip xmlns:asvg="http://schemas.microsoft.com/office/drawing/2016/SVG/main" r:embed="rId2"/>
                </a:ext>
              </a:extLst>
            </a:blip>
            <a:stretch>
              <a:fillRect/>
            </a:stretch>
          </a:blipFill>
        </p:spPr>
        <p:txBody>
          <a:bodyPr/>
          <a:lstStyle/>
          <a:p>
            <a:pPr lvl="0"/>
            <a:r>
              <a:rPr lang="en-US" dirty="0"/>
              <a:t> </a:t>
            </a:r>
          </a:p>
        </p:txBody>
      </p:sp>
      <p:sp>
        <p:nvSpPr>
          <p:cNvPr id="8" name="Content Placeholder 2">
            <a:extLst>
              <a:ext uri="{FF2B5EF4-FFF2-40B4-BE49-F238E27FC236}">
                <a16:creationId xmlns:a16="http://schemas.microsoft.com/office/drawing/2014/main" id="{4B7DEE7F-E3C6-CA6B-E5DB-C80A2F902A53}"/>
              </a:ext>
            </a:extLst>
          </p:cNvPr>
          <p:cNvSpPr>
            <a:spLocks noGrp="1"/>
          </p:cNvSpPr>
          <p:nvPr>
            <p:ph sz="half" idx="13"/>
          </p:nvPr>
        </p:nvSpPr>
        <p:spPr>
          <a:xfrm>
            <a:off x="4528561" y="4114800"/>
            <a:ext cx="3254584" cy="2069297"/>
          </a:xfrm>
        </p:spPr>
        <p:txBody>
          <a:bodyPr>
            <a:normAutofit/>
          </a:bodyPr>
          <a:lstStyle>
            <a:lvl1pPr>
              <a:defRPr sz="24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4" name="Name 2">
            <a:extLst>
              <a:ext uri="{FF2B5EF4-FFF2-40B4-BE49-F238E27FC236}">
                <a16:creationId xmlns:a16="http://schemas.microsoft.com/office/drawing/2014/main" id="{9F9DF2E2-5123-5E81-729F-198357066982}"/>
              </a:ext>
            </a:extLst>
          </p:cNvPr>
          <p:cNvSpPr>
            <a:spLocks noGrp="1"/>
          </p:cNvSpPr>
          <p:nvPr>
            <p:ph sz="half" idx="22"/>
          </p:nvPr>
        </p:nvSpPr>
        <p:spPr>
          <a:xfrm>
            <a:off x="4528561" y="3440898"/>
            <a:ext cx="3254584" cy="493246"/>
          </a:xfrm>
          <a:solidFill>
            <a:schemeClr val="accent1"/>
          </a:solidFill>
        </p:spPr>
        <p:txBody>
          <a:bodyPr anchor="ctr">
            <a:normAutofit/>
          </a:bodyPr>
          <a:lstStyle>
            <a:lvl1pPr algn="ctr">
              <a:defRPr sz="2000" b="1">
                <a:solidFill>
                  <a:schemeClr val="bg1"/>
                </a:solidFill>
              </a:defRPr>
            </a:lvl1pPr>
            <a:lvl2pPr>
              <a:defRPr sz="2000" b="1">
                <a:solidFill>
                  <a:schemeClr val="bg1"/>
                </a:solidFill>
              </a:defRPr>
            </a:lvl2pPr>
            <a:lvl3pPr>
              <a:defRPr sz="2000" b="1">
                <a:solidFill>
                  <a:schemeClr val="bg1"/>
                </a:solidFill>
              </a:defRPr>
            </a:lvl3pPr>
            <a:lvl4pPr>
              <a:defRPr sz="2000" b="1">
                <a:solidFill>
                  <a:schemeClr val="bg1"/>
                </a:solidFill>
              </a:defRPr>
            </a:lvl4pPr>
            <a:lvl5pPr>
              <a:defRPr sz="2000" b="1">
                <a:solidFill>
                  <a:schemeClr val="bg1"/>
                </a:solidFill>
              </a:defRPr>
            </a:lvl5pPr>
          </a:lstStyle>
          <a:p>
            <a:pPr lvl="0"/>
            <a:r>
              <a:rPr lang="en-US"/>
              <a:t>Click to edit Master text styles</a:t>
            </a:r>
          </a:p>
        </p:txBody>
      </p:sp>
      <p:sp>
        <p:nvSpPr>
          <p:cNvPr id="48" name="Image 2">
            <a:extLst>
              <a:ext uri="{FF2B5EF4-FFF2-40B4-BE49-F238E27FC236}">
                <a16:creationId xmlns:a16="http://schemas.microsoft.com/office/drawing/2014/main" id="{EA1B4169-FEB2-4E61-DE4D-52B1AAAA2779}"/>
              </a:ext>
            </a:extLst>
          </p:cNvPr>
          <p:cNvSpPr>
            <a:spLocks noGrp="1"/>
          </p:cNvSpPr>
          <p:nvPr>
            <p:ph type="pic" sz="quarter" idx="16"/>
          </p:nvPr>
        </p:nvSpPr>
        <p:spPr>
          <a:xfrm>
            <a:off x="5282796" y="1560735"/>
            <a:ext cx="1641468" cy="1644380"/>
          </a:xfrm>
          <a:custGeom>
            <a:avLst/>
            <a:gdLst>
              <a:gd name="csX0" fmla="*/ 2477391 w 4946008"/>
              <a:gd name="csY0" fmla="*/ 0 h 4954782"/>
              <a:gd name="csX1" fmla="*/ 4941992 w 4946008"/>
              <a:gd name="csY1" fmla="*/ 2224092 h 4954782"/>
              <a:gd name="csX2" fmla="*/ 4946008 w 4946008"/>
              <a:gd name="csY2" fmla="*/ 2303634 h 4954782"/>
              <a:gd name="csX3" fmla="*/ 4946008 w 4946008"/>
              <a:gd name="csY3" fmla="*/ 2651149 h 4954782"/>
              <a:gd name="csX4" fmla="*/ 4941992 w 4946008"/>
              <a:gd name="csY4" fmla="*/ 2730690 h 4954782"/>
              <a:gd name="csX5" fmla="*/ 2477391 w 4946008"/>
              <a:gd name="csY5" fmla="*/ 4954782 h 4954782"/>
              <a:gd name="csX6" fmla="*/ 0 w 4946008"/>
              <a:gd name="csY6" fmla="*/ 2477391 h 4954782"/>
              <a:gd name="csX7" fmla="*/ 2477391 w 4946008"/>
              <a:gd name="csY7" fmla="*/ 0 h 49547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946008" h="4954782">
                <a:moveTo>
                  <a:pt x="2477391" y="0"/>
                </a:moveTo>
                <a:cubicBezTo>
                  <a:pt x="3760102" y="0"/>
                  <a:pt x="4815125" y="974853"/>
                  <a:pt x="4941992" y="2224092"/>
                </a:cubicBezTo>
                <a:lnTo>
                  <a:pt x="4946008" y="2303634"/>
                </a:lnTo>
                <a:lnTo>
                  <a:pt x="4946008" y="2651149"/>
                </a:lnTo>
                <a:lnTo>
                  <a:pt x="4941992" y="2730690"/>
                </a:lnTo>
                <a:cubicBezTo>
                  <a:pt x="4815125" y="3979929"/>
                  <a:pt x="3760102" y="4954782"/>
                  <a:pt x="2477391" y="4954782"/>
                </a:cubicBezTo>
                <a:cubicBezTo>
                  <a:pt x="1109166" y="4954782"/>
                  <a:pt x="0" y="3845616"/>
                  <a:pt x="0" y="2477391"/>
                </a:cubicBezTo>
                <a:cubicBezTo>
                  <a:pt x="0" y="1109166"/>
                  <a:pt x="1109166" y="0"/>
                  <a:pt x="2477391" y="0"/>
                </a:cubicBezTo>
                <a:close/>
              </a:path>
            </a:pathLst>
          </a:custGeom>
        </p:spPr>
        <p:txBody>
          <a:bodyPr wrap="square">
            <a:noAutofit/>
          </a:bodyPr>
          <a:lstStyle/>
          <a:p>
            <a:r>
              <a:rPr lang="en-US"/>
              <a:t>Click icon to add picture</a:t>
            </a:r>
          </a:p>
        </p:txBody>
      </p:sp>
      <p:sp>
        <p:nvSpPr>
          <p:cNvPr id="49" name="Orange shape 2">
            <a:extLst>
              <a:ext uri="{FF2B5EF4-FFF2-40B4-BE49-F238E27FC236}">
                <a16:creationId xmlns:a16="http://schemas.microsoft.com/office/drawing/2014/main" id="{76D1D8F1-DCFF-13E7-AEDF-EA301F3A09FC}"/>
              </a:ext>
            </a:extLst>
          </p:cNvPr>
          <p:cNvSpPr>
            <a:spLocks noGrp="1" noRot="1" noMove="1" noResize="1" noEditPoints="1" noAdjustHandles="1" noChangeArrowheads="1" noChangeShapeType="1"/>
          </p:cNvSpPr>
          <p:nvPr>
            <p:ph type="body" sz="quarter" idx="17" hasCustomPrompt="1"/>
          </p:nvPr>
        </p:nvSpPr>
        <p:spPr>
          <a:xfrm>
            <a:off x="5275728" y="1524911"/>
            <a:ext cx="1655605" cy="1716028"/>
          </a:xfrm>
          <a:blipFill>
            <a:blip>
              <a:extLst>
                <a:ext uri="{96DAC541-7B7A-43D3-8B79-37D633B846F1}">
                  <asvg:svgBlip xmlns:asvg="http://schemas.microsoft.com/office/drawing/2016/SVG/main" r:embed="rId2"/>
                </a:ext>
              </a:extLst>
            </a:blip>
            <a:stretch>
              <a:fillRect/>
            </a:stretch>
          </a:blipFill>
        </p:spPr>
        <p:txBody>
          <a:bodyPr/>
          <a:lstStyle/>
          <a:p>
            <a:pPr lvl="0"/>
            <a:r>
              <a:rPr lang="en-US" dirty="0"/>
              <a:t> </a:t>
            </a:r>
          </a:p>
        </p:txBody>
      </p:sp>
      <p:sp>
        <p:nvSpPr>
          <p:cNvPr id="3" name="Content Placeholder 1">
            <a:extLst>
              <a:ext uri="{FF2B5EF4-FFF2-40B4-BE49-F238E27FC236}">
                <a16:creationId xmlns:a16="http://schemas.microsoft.com/office/drawing/2014/main" id="{F23F0736-CFAB-0BC9-6F0D-B699F19684A5}"/>
              </a:ext>
            </a:extLst>
          </p:cNvPr>
          <p:cNvSpPr>
            <a:spLocks noGrp="1"/>
          </p:cNvSpPr>
          <p:nvPr>
            <p:ph sz="half" idx="1"/>
          </p:nvPr>
        </p:nvSpPr>
        <p:spPr>
          <a:xfrm>
            <a:off x="479610" y="4107665"/>
            <a:ext cx="3254583" cy="2069297"/>
          </a:xfrm>
        </p:spPr>
        <p:txBody>
          <a:bodyPr>
            <a:normAutofit/>
          </a:bodyPr>
          <a:lstStyle>
            <a:lvl1pPr>
              <a:defRPr sz="24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2" name="Name 1">
            <a:extLst>
              <a:ext uri="{FF2B5EF4-FFF2-40B4-BE49-F238E27FC236}">
                <a16:creationId xmlns:a16="http://schemas.microsoft.com/office/drawing/2014/main" id="{5C31EF26-71F3-F69F-872F-B83F0154CEF9}"/>
              </a:ext>
            </a:extLst>
          </p:cNvPr>
          <p:cNvSpPr>
            <a:spLocks noGrp="1"/>
          </p:cNvSpPr>
          <p:nvPr>
            <p:ph sz="half" idx="20"/>
          </p:nvPr>
        </p:nvSpPr>
        <p:spPr>
          <a:xfrm>
            <a:off x="479610" y="3433763"/>
            <a:ext cx="3254583" cy="493246"/>
          </a:xfrm>
          <a:solidFill>
            <a:schemeClr val="accent1"/>
          </a:solidFill>
        </p:spPr>
        <p:txBody>
          <a:bodyPr anchor="ctr">
            <a:normAutofit/>
          </a:bodyPr>
          <a:lstStyle>
            <a:lvl1pPr algn="ctr">
              <a:defRPr sz="2000" b="1">
                <a:solidFill>
                  <a:schemeClr val="bg1"/>
                </a:solidFill>
              </a:defRPr>
            </a:lvl1pPr>
            <a:lvl2pPr>
              <a:defRPr sz="2000" b="1">
                <a:solidFill>
                  <a:schemeClr val="bg1"/>
                </a:solidFill>
              </a:defRPr>
            </a:lvl2pPr>
            <a:lvl3pPr>
              <a:defRPr sz="2000" b="1">
                <a:solidFill>
                  <a:schemeClr val="bg1"/>
                </a:solidFill>
              </a:defRPr>
            </a:lvl3pPr>
            <a:lvl4pPr>
              <a:defRPr sz="2000" b="1">
                <a:solidFill>
                  <a:schemeClr val="bg1"/>
                </a:solidFill>
              </a:defRPr>
            </a:lvl4pPr>
            <a:lvl5pPr>
              <a:defRPr sz="2000" b="1">
                <a:solidFill>
                  <a:schemeClr val="bg1"/>
                </a:solidFill>
              </a:defRPr>
            </a:lvl5pPr>
          </a:lstStyle>
          <a:p>
            <a:pPr lvl="0"/>
            <a:r>
              <a:rPr lang="en-US"/>
              <a:t>Click to edit Master text styles</a:t>
            </a:r>
          </a:p>
        </p:txBody>
      </p:sp>
      <p:sp>
        <p:nvSpPr>
          <p:cNvPr id="46" name="Image 1">
            <a:extLst>
              <a:ext uri="{FF2B5EF4-FFF2-40B4-BE49-F238E27FC236}">
                <a16:creationId xmlns:a16="http://schemas.microsoft.com/office/drawing/2014/main" id="{1F9EAC0A-FEB1-3345-7B39-995C4CDA7B29}"/>
              </a:ext>
            </a:extLst>
          </p:cNvPr>
          <p:cNvSpPr>
            <a:spLocks noGrp="1"/>
          </p:cNvSpPr>
          <p:nvPr>
            <p:ph type="pic" sz="quarter" idx="14"/>
          </p:nvPr>
        </p:nvSpPr>
        <p:spPr>
          <a:xfrm>
            <a:off x="1241329" y="1560735"/>
            <a:ext cx="1641468" cy="1644380"/>
          </a:xfrm>
          <a:custGeom>
            <a:avLst/>
            <a:gdLst>
              <a:gd name="csX0" fmla="*/ 2477391 w 4946008"/>
              <a:gd name="csY0" fmla="*/ 0 h 4954782"/>
              <a:gd name="csX1" fmla="*/ 4941992 w 4946008"/>
              <a:gd name="csY1" fmla="*/ 2224092 h 4954782"/>
              <a:gd name="csX2" fmla="*/ 4946008 w 4946008"/>
              <a:gd name="csY2" fmla="*/ 2303634 h 4954782"/>
              <a:gd name="csX3" fmla="*/ 4946008 w 4946008"/>
              <a:gd name="csY3" fmla="*/ 2651149 h 4954782"/>
              <a:gd name="csX4" fmla="*/ 4941992 w 4946008"/>
              <a:gd name="csY4" fmla="*/ 2730690 h 4954782"/>
              <a:gd name="csX5" fmla="*/ 2477391 w 4946008"/>
              <a:gd name="csY5" fmla="*/ 4954782 h 4954782"/>
              <a:gd name="csX6" fmla="*/ 0 w 4946008"/>
              <a:gd name="csY6" fmla="*/ 2477391 h 4954782"/>
              <a:gd name="csX7" fmla="*/ 2477391 w 4946008"/>
              <a:gd name="csY7" fmla="*/ 0 h 49547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946008" h="4954782">
                <a:moveTo>
                  <a:pt x="2477391" y="0"/>
                </a:moveTo>
                <a:cubicBezTo>
                  <a:pt x="3760102" y="0"/>
                  <a:pt x="4815125" y="974853"/>
                  <a:pt x="4941992" y="2224092"/>
                </a:cubicBezTo>
                <a:lnTo>
                  <a:pt x="4946008" y="2303634"/>
                </a:lnTo>
                <a:lnTo>
                  <a:pt x="4946008" y="2651149"/>
                </a:lnTo>
                <a:lnTo>
                  <a:pt x="4941992" y="2730690"/>
                </a:lnTo>
                <a:cubicBezTo>
                  <a:pt x="4815125" y="3979929"/>
                  <a:pt x="3760102" y="4954782"/>
                  <a:pt x="2477391" y="4954782"/>
                </a:cubicBezTo>
                <a:cubicBezTo>
                  <a:pt x="1109166" y="4954782"/>
                  <a:pt x="0" y="3845616"/>
                  <a:pt x="0" y="2477391"/>
                </a:cubicBezTo>
                <a:cubicBezTo>
                  <a:pt x="0" y="1109166"/>
                  <a:pt x="1109166" y="0"/>
                  <a:pt x="2477391" y="0"/>
                </a:cubicBezTo>
                <a:close/>
              </a:path>
            </a:pathLst>
          </a:custGeom>
        </p:spPr>
        <p:txBody>
          <a:bodyPr wrap="square">
            <a:noAutofit/>
          </a:bodyPr>
          <a:lstStyle/>
          <a:p>
            <a:r>
              <a:rPr lang="en-US"/>
              <a:t>Click icon to add picture</a:t>
            </a:r>
          </a:p>
        </p:txBody>
      </p:sp>
      <p:sp>
        <p:nvSpPr>
          <p:cNvPr id="47" name="Orange shape 1">
            <a:extLst>
              <a:ext uri="{FF2B5EF4-FFF2-40B4-BE49-F238E27FC236}">
                <a16:creationId xmlns:a16="http://schemas.microsoft.com/office/drawing/2014/main" id="{6656C9A0-F5EF-02DF-AB31-5D3F1917B15F}"/>
              </a:ext>
            </a:extLst>
          </p:cNvPr>
          <p:cNvSpPr>
            <a:spLocks noGrp="1" noRot="1" noMove="1" noResize="1" noEditPoints="1" noAdjustHandles="1" noChangeArrowheads="1" noChangeShapeType="1"/>
          </p:cNvSpPr>
          <p:nvPr>
            <p:ph type="body" sz="quarter" idx="15" hasCustomPrompt="1"/>
          </p:nvPr>
        </p:nvSpPr>
        <p:spPr>
          <a:xfrm>
            <a:off x="1234261" y="1524911"/>
            <a:ext cx="1655605" cy="1716028"/>
          </a:xfrm>
          <a:blipFill>
            <a:blip>
              <a:extLst>
                <a:ext uri="{96DAC541-7B7A-43D3-8B79-37D633B846F1}">
                  <asvg:svgBlip xmlns:asvg="http://schemas.microsoft.com/office/drawing/2016/SVG/main" r:embed="rId2"/>
                </a:ext>
              </a:extLst>
            </a:blip>
            <a:stretch>
              <a:fillRect/>
            </a:stretch>
          </a:blipFill>
        </p:spPr>
        <p:txBody>
          <a:bodyPr/>
          <a:lstStyle/>
          <a:p>
            <a:pPr lvl="0"/>
            <a:r>
              <a:rPr lang="en-US" dirty="0"/>
              <a:t> </a:t>
            </a:r>
          </a:p>
        </p:txBody>
      </p:sp>
    </p:spTree>
    <p:extLst>
      <p:ext uri="{BB962C8B-B14F-4D97-AF65-F5344CB8AC3E}">
        <p14:creationId xmlns:p14="http://schemas.microsoft.com/office/powerpoint/2010/main" val="30283743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BF0BB-8D8C-6B51-2955-D930D34928B2}"/>
              </a:ext>
            </a:extLst>
          </p:cNvPr>
          <p:cNvSpPr>
            <a:spLocks noGrp="1"/>
          </p:cNvSpPr>
          <p:nvPr>
            <p:ph type="title"/>
          </p:nvPr>
        </p:nvSpPr>
        <p:spPr>
          <a:xfrm>
            <a:off x="479609" y="365125"/>
            <a:ext cx="11274551" cy="100647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B400142-9379-DCB7-AAB2-7445DF08AB4C}"/>
              </a:ext>
            </a:extLst>
          </p:cNvPr>
          <p:cNvSpPr>
            <a:spLocks noGrp="1"/>
          </p:cNvSpPr>
          <p:nvPr>
            <p:ph type="body" idx="1"/>
          </p:nvPr>
        </p:nvSpPr>
        <p:spPr>
          <a:xfrm>
            <a:off x="479610" y="1607687"/>
            <a:ext cx="5517966" cy="823912"/>
          </a:xfrm>
        </p:spPr>
        <p:txBody>
          <a:bodyPr anchor="ctr">
            <a:normAutofit/>
          </a:bodyPr>
          <a:lstStyle>
            <a:lvl1pPr marL="0" indent="0">
              <a:buNone/>
              <a:defRPr sz="32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DE40107-904C-5175-857F-61A7C952C5B7}"/>
              </a:ext>
            </a:extLst>
          </p:cNvPr>
          <p:cNvSpPr>
            <a:spLocks noGrp="1"/>
          </p:cNvSpPr>
          <p:nvPr>
            <p:ph sz="half" idx="2"/>
          </p:nvPr>
        </p:nvSpPr>
        <p:spPr>
          <a:xfrm>
            <a:off x="479610" y="2505075"/>
            <a:ext cx="551796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7376D98-8431-DA0E-5E55-51CD6FAC144A}"/>
              </a:ext>
            </a:extLst>
          </p:cNvPr>
          <p:cNvSpPr>
            <a:spLocks noGrp="1"/>
          </p:cNvSpPr>
          <p:nvPr>
            <p:ph type="body" sz="quarter" idx="3"/>
          </p:nvPr>
        </p:nvSpPr>
        <p:spPr>
          <a:xfrm>
            <a:off x="6172200" y="1607687"/>
            <a:ext cx="5581960" cy="823912"/>
          </a:xfrm>
        </p:spPr>
        <p:txBody>
          <a:bodyPr anchor="ctr">
            <a:normAutofit/>
          </a:bodyPr>
          <a:lstStyle>
            <a:lvl1pPr marL="0" indent="0">
              <a:buNone/>
              <a:defRPr sz="32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1568CF2-8FE7-19AA-83AE-1EFFDC9EA576}"/>
              </a:ext>
            </a:extLst>
          </p:cNvPr>
          <p:cNvSpPr>
            <a:spLocks noGrp="1"/>
          </p:cNvSpPr>
          <p:nvPr>
            <p:ph sz="quarter" idx="4"/>
          </p:nvPr>
        </p:nvSpPr>
        <p:spPr>
          <a:xfrm>
            <a:off x="6172200" y="2505075"/>
            <a:ext cx="558196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0C0E76D-C799-671D-2E76-89A0A92E1DD3}"/>
              </a:ext>
            </a:extLst>
          </p:cNvPr>
          <p:cNvSpPr>
            <a:spLocks noGrp="1"/>
          </p:cNvSpPr>
          <p:nvPr>
            <p:ph type="dt" sz="half" idx="10"/>
          </p:nvPr>
        </p:nvSpPr>
        <p:spPr/>
        <p:txBody>
          <a:bodyPr/>
          <a:lstStyle/>
          <a:p>
            <a:fld id="{D354E30B-2833-417C-8F95-1C2543BD16A3}" type="datetime1">
              <a:rPr lang="en-US" smtClean="0"/>
              <a:t>5/26/2026</a:t>
            </a:fld>
            <a:endParaRPr lang="en-US"/>
          </a:p>
        </p:txBody>
      </p:sp>
      <p:sp>
        <p:nvSpPr>
          <p:cNvPr id="8" name="Footer Placeholder 7">
            <a:extLst>
              <a:ext uri="{FF2B5EF4-FFF2-40B4-BE49-F238E27FC236}">
                <a16:creationId xmlns:a16="http://schemas.microsoft.com/office/drawing/2014/main" id="{2787BF07-D9BA-B4AC-8508-816051C4330F}"/>
              </a:ext>
            </a:extLst>
          </p:cNvPr>
          <p:cNvSpPr>
            <a:spLocks noGrp="1"/>
          </p:cNvSpPr>
          <p:nvPr>
            <p:ph type="ftr" sz="quarter" idx="11"/>
          </p:nvPr>
        </p:nvSpPr>
        <p:spPr/>
        <p:txBody>
          <a:bodyPr/>
          <a:lstStyle/>
          <a:p>
            <a:r>
              <a:rPr lang="en-US"/>
              <a:t>Integral Care</a:t>
            </a:r>
          </a:p>
        </p:txBody>
      </p:sp>
      <p:sp>
        <p:nvSpPr>
          <p:cNvPr id="9" name="Slide Number Placeholder 8">
            <a:extLst>
              <a:ext uri="{FF2B5EF4-FFF2-40B4-BE49-F238E27FC236}">
                <a16:creationId xmlns:a16="http://schemas.microsoft.com/office/drawing/2014/main" id="{79EA8B84-C2BD-8B4E-2E1F-8D17E60C0E78}"/>
              </a:ext>
            </a:extLst>
          </p:cNvPr>
          <p:cNvSpPr>
            <a:spLocks noGrp="1"/>
          </p:cNvSpPr>
          <p:nvPr>
            <p:ph type="sldNum" sz="quarter" idx="12"/>
          </p:nvPr>
        </p:nvSpPr>
        <p:spPr/>
        <p:txBody>
          <a:bodyPr/>
          <a:lstStyle/>
          <a:p>
            <a:fld id="{1992C110-431D-944C-AF63-8315F9BDBACE}" type="slidenum">
              <a:rPr lang="en-US" smtClean="0"/>
              <a:t>‹#›</a:t>
            </a:fld>
            <a:endParaRPr lang="en-US"/>
          </a:p>
        </p:txBody>
      </p:sp>
    </p:spTree>
    <p:extLst>
      <p:ext uri="{BB962C8B-B14F-4D97-AF65-F5344CB8AC3E}">
        <p14:creationId xmlns:p14="http://schemas.microsoft.com/office/powerpoint/2010/main" val="32272364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D0A0D-5D23-5316-F05C-C414EC5D10E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F821138-CE3D-79E4-4ABF-3DFAB3479F95}"/>
              </a:ext>
            </a:extLst>
          </p:cNvPr>
          <p:cNvSpPr>
            <a:spLocks noGrp="1"/>
          </p:cNvSpPr>
          <p:nvPr>
            <p:ph type="dt" sz="half" idx="10"/>
          </p:nvPr>
        </p:nvSpPr>
        <p:spPr/>
        <p:txBody>
          <a:bodyPr/>
          <a:lstStyle/>
          <a:p>
            <a:fld id="{47A218B9-B481-490B-B198-3E7F11EC3EBB}" type="datetime1">
              <a:rPr lang="en-US" smtClean="0"/>
              <a:t>5/26/2026</a:t>
            </a:fld>
            <a:endParaRPr lang="en-US"/>
          </a:p>
        </p:txBody>
      </p:sp>
      <p:sp>
        <p:nvSpPr>
          <p:cNvPr id="4" name="Footer Placeholder 3">
            <a:extLst>
              <a:ext uri="{FF2B5EF4-FFF2-40B4-BE49-F238E27FC236}">
                <a16:creationId xmlns:a16="http://schemas.microsoft.com/office/drawing/2014/main" id="{1117878B-200B-2420-A78F-0CF02D99F1E6}"/>
              </a:ext>
            </a:extLst>
          </p:cNvPr>
          <p:cNvSpPr>
            <a:spLocks noGrp="1"/>
          </p:cNvSpPr>
          <p:nvPr>
            <p:ph type="ftr" sz="quarter" idx="11"/>
          </p:nvPr>
        </p:nvSpPr>
        <p:spPr/>
        <p:txBody>
          <a:bodyPr/>
          <a:lstStyle/>
          <a:p>
            <a:r>
              <a:rPr lang="en-US"/>
              <a:t>Integral Care</a:t>
            </a:r>
          </a:p>
        </p:txBody>
      </p:sp>
      <p:sp>
        <p:nvSpPr>
          <p:cNvPr id="5" name="Slide Number Placeholder 4">
            <a:extLst>
              <a:ext uri="{FF2B5EF4-FFF2-40B4-BE49-F238E27FC236}">
                <a16:creationId xmlns:a16="http://schemas.microsoft.com/office/drawing/2014/main" id="{A5B56839-73CE-6F64-9787-6C339036CA6E}"/>
              </a:ext>
            </a:extLst>
          </p:cNvPr>
          <p:cNvSpPr>
            <a:spLocks noGrp="1"/>
          </p:cNvSpPr>
          <p:nvPr>
            <p:ph type="sldNum" sz="quarter" idx="12"/>
          </p:nvPr>
        </p:nvSpPr>
        <p:spPr/>
        <p:txBody>
          <a:bodyPr/>
          <a:lstStyle/>
          <a:p>
            <a:fld id="{1992C110-431D-944C-AF63-8315F9BDBACE}" type="slidenum">
              <a:rPr lang="en-US" smtClean="0"/>
              <a:t>‹#›</a:t>
            </a:fld>
            <a:endParaRPr lang="en-US"/>
          </a:p>
        </p:txBody>
      </p:sp>
    </p:spTree>
    <p:extLst>
      <p:ext uri="{BB962C8B-B14F-4D97-AF65-F5344CB8AC3E}">
        <p14:creationId xmlns:p14="http://schemas.microsoft.com/office/powerpoint/2010/main" val="5927062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Cente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D0A0D-5D23-5316-F05C-C414EC5D10EA}"/>
              </a:ext>
            </a:extLst>
          </p:cNvPr>
          <p:cNvSpPr>
            <a:spLocks noGrp="1"/>
          </p:cNvSpPr>
          <p:nvPr>
            <p:ph type="title"/>
          </p:nvPr>
        </p:nvSpPr>
        <p:spPr>
          <a:xfrm>
            <a:off x="1127143" y="567784"/>
            <a:ext cx="9937713" cy="806068"/>
          </a:xfrm>
        </p:spPr>
        <p:txBody>
          <a:bodyPr/>
          <a:lstStyle>
            <a:lvl1pPr algn="ctr">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FF821138-CE3D-79E4-4ABF-3DFAB3479F95}"/>
              </a:ext>
            </a:extLst>
          </p:cNvPr>
          <p:cNvSpPr>
            <a:spLocks noGrp="1"/>
          </p:cNvSpPr>
          <p:nvPr>
            <p:ph type="dt" sz="half" idx="10"/>
          </p:nvPr>
        </p:nvSpPr>
        <p:spPr/>
        <p:txBody>
          <a:bodyPr/>
          <a:lstStyle/>
          <a:p>
            <a:fld id="{0B786CC2-47C5-439B-BB52-6427EC82E2F9}" type="datetime1">
              <a:rPr lang="en-US" smtClean="0"/>
              <a:t>5/26/2026</a:t>
            </a:fld>
            <a:endParaRPr lang="en-US"/>
          </a:p>
        </p:txBody>
      </p:sp>
      <p:sp>
        <p:nvSpPr>
          <p:cNvPr id="4" name="Footer Placeholder 3">
            <a:extLst>
              <a:ext uri="{FF2B5EF4-FFF2-40B4-BE49-F238E27FC236}">
                <a16:creationId xmlns:a16="http://schemas.microsoft.com/office/drawing/2014/main" id="{1117878B-200B-2420-A78F-0CF02D99F1E6}"/>
              </a:ext>
            </a:extLst>
          </p:cNvPr>
          <p:cNvSpPr>
            <a:spLocks noGrp="1"/>
          </p:cNvSpPr>
          <p:nvPr>
            <p:ph type="ftr" sz="quarter" idx="11"/>
          </p:nvPr>
        </p:nvSpPr>
        <p:spPr/>
        <p:txBody>
          <a:bodyPr/>
          <a:lstStyle/>
          <a:p>
            <a:r>
              <a:rPr lang="en-US"/>
              <a:t>Integral Care</a:t>
            </a:r>
          </a:p>
        </p:txBody>
      </p:sp>
      <p:sp>
        <p:nvSpPr>
          <p:cNvPr id="5" name="Slide Number Placeholder 4">
            <a:extLst>
              <a:ext uri="{FF2B5EF4-FFF2-40B4-BE49-F238E27FC236}">
                <a16:creationId xmlns:a16="http://schemas.microsoft.com/office/drawing/2014/main" id="{A5B56839-73CE-6F64-9787-6C339036CA6E}"/>
              </a:ext>
            </a:extLst>
          </p:cNvPr>
          <p:cNvSpPr>
            <a:spLocks noGrp="1"/>
          </p:cNvSpPr>
          <p:nvPr>
            <p:ph type="sldNum" sz="quarter" idx="12"/>
          </p:nvPr>
        </p:nvSpPr>
        <p:spPr/>
        <p:txBody>
          <a:bodyPr/>
          <a:lstStyle/>
          <a:p>
            <a:fld id="{1992C110-431D-944C-AF63-8315F9BDBACE}" type="slidenum">
              <a:rPr lang="en-US" smtClean="0"/>
              <a:t>‹#›</a:t>
            </a:fld>
            <a:endParaRPr lang="en-US"/>
          </a:p>
        </p:txBody>
      </p:sp>
      <p:sp>
        <p:nvSpPr>
          <p:cNvPr id="7" name="Text Placeholder 6">
            <a:extLst>
              <a:ext uri="{FF2B5EF4-FFF2-40B4-BE49-F238E27FC236}">
                <a16:creationId xmlns:a16="http://schemas.microsoft.com/office/drawing/2014/main" id="{2234F1F0-3C7A-D614-65B9-2D35745BE24B}"/>
              </a:ext>
            </a:extLst>
          </p:cNvPr>
          <p:cNvSpPr>
            <a:spLocks noGrp="1"/>
          </p:cNvSpPr>
          <p:nvPr>
            <p:ph type="body" sz="quarter" idx="13"/>
          </p:nvPr>
        </p:nvSpPr>
        <p:spPr>
          <a:xfrm>
            <a:off x="1127125" y="1606765"/>
            <a:ext cx="9937750" cy="427977"/>
          </a:xfrm>
        </p:spPr>
        <p:txBody>
          <a:bodyPr/>
          <a:lstStyle>
            <a:lvl1pPr algn="ctr">
              <a:defRPr/>
            </a:lvl1pPr>
            <a:lvl2pPr>
              <a:buNone/>
              <a:defRPr/>
            </a:lvl2pPr>
          </a:lstStyle>
          <a:p>
            <a:pPr lvl="0"/>
            <a:r>
              <a:rPr lang="en-US"/>
              <a:t>Click to edit Master text styles</a:t>
            </a:r>
          </a:p>
        </p:txBody>
      </p:sp>
      <p:pic>
        <p:nvPicPr>
          <p:cNvPr id="8" name="Graphic 7">
            <a:extLst>
              <a:ext uri="{FF2B5EF4-FFF2-40B4-BE49-F238E27FC236}">
                <a16:creationId xmlns:a16="http://schemas.microsoft.com/office/drawing/2014/main" id="{C5496C79-FA27-8923-A4B6-464EF6B236E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311465" y="356161"/>
            <a:ext cx="527361" cy="711937"/>
          </a:xfrm>
          <a:prstGeom prst="rect">
            <a:avLst/>
          </a:prstGeom>
        </p:spPr>
      </p:pic>
    </p:spTree>
    <p:extLst>
      <p:ext uri="{BB962C8B-B14F-4D97-AF65-F5344CB8AC3E}">
        <p14:creationId xmlns:p14="http://schemas.microsoft.com/office/powerpoint/2010/main" val="36116819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Centered Dark">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D0A0D-5D23-5316-F05C-C414EC5D10EA}"/>
              </a:ext>
            </a:extLst>
          </p:cNvPr>
          <p:cNvSpPr>
            <a:spLocks noGrp="1"/>
          </p:cNvSpPr>
          <p:nvPr>
            <p:ph type="title"/>
          </p:nvPr>
        </p:nvSpPr>
        <p:spPr>
          <a:xfrm>
            <a:off x="1127143" y="565532"/>
            <a:ext cx="9937713" cy="806068"/>
          </a:xfrm>
        </p:spPr>
        <p:txBody>
          <a:bodyPr/>
          <a:lstStyle>
            <a:lvl1pPr algn="ctr">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FF821138-CE3D-79E4-4ABF-3DFAB3479F95}"/>
              </a:ext>
            </a:extLst>
          </p:cNvPr>
          <p:cNvSpPr>
            <a:spLocks noGrp="1"/>
          </p:cNvSpPr>
          <p:nvPr>
            <p:ph type="dt" sz="half" idx="10"/>
          </p:nvPr>
        </p:nvSpPr>
        <p:spPr/>
        <p:txBody>
          <a:bodyPr/>
          <a:lstStyle>
            <a:lvl1pPr>
              <a:defRPr>
                <a:solidFill>
                  <a:schemeClr val="tx2">
                    <a:lumMod val="85000"/>
                  </a:schemeClr>
                </a:solidFill>
              </a:defRPr>
            </a:lvl1pPr>
          </a:lstStyle>
          <a:p>
            <a:fld id="{EAB69F1F-57B1-4EC7-A142-D59DD88B3C2E}" type="datetime1">
              <a:rPr lang="en-US" smtClean="0"/>
              <a:t>5/26/2026</a:t>
            </a:fld>
            <a:endParaRPr lang="en-US"/>
          </a:p>
        </p:txBody>
      </p:sp>
      <p:sp>
        <p:nvSpPr>
          <p:cNvPr id="4" name="Footer Placeholder 3">
            <a:extLst>
              <a:ext uri="{FF2B5EF4-FFF2-40B4-BE49-F238E27FC236}">
                <a16:creationId xmlns:a16="http://schemas.microsoft.com/office/drawing/2014/main" id="{1117878B-200B-2420-A78F-0CF02D99F1E6}"/>
              </a:ext>
            </a:extLst>
          </p:cNvPr>
          <p:cNvSpPr>
            <a:spLocks noGrp="1"/>
          </p:cNvSpPr>
          <p:nvPr>
            <p:ph type="ftr" sz="quarter" idx="11"/>
          </p:nvPr>
        </p:nvSpPr>
        <p:spPr/>
        <p:txBody>
          <a:bodyPr/>
          <a:lstStyle>
            <a:lvl1pPr>
              <a:defRPr>
                <a:solidFill>
                  <a:schemeClr val="tx2">
                    <a:lumMod val="85000"/>
                  </a:schemeClr>
                </a:solidFill>
              </a:defRPr>
            </a:lvl1pPr>
          </a:lstStyle>
          <a:p>
            <a:r>
              <a:rPr lang="en-US">
                <a:solidFill>
                  <a:schemeClr val="tx2">
                    <a:lumMod val="85000"/>
                  </a:schemeClr>
                </a:solidFill>
              </a:rPr>
              <a:t>Integral Care</a:t>
            </a:r>
          </a:p>
        </p:txBody>
      </p:sp>
      <p:sp>
        <p:nvSpPr>
          <p:cNvPr id="5" name="Slide Number Placeholder 4">
            <a:extLst>
              <a:ext uri="{FF2B5EF4-FFF2-40B4-BE49-F238E27FC236}">
                <a16:creationId xmlns:a16="http://schemas.microsoft.com/office/drawing/2014/main" id="{A5B56839-73CE-6F64-9787-6C339036CA6E}"/>
              </a:ext>
            </a:extLst>
          </p:cNvPr>
          <p:cNvSpPr>
            <a:spLocks noGrp="1"/>
          </p:cNvSpPr>
          <p:nvPr>
            <p:ph type="sldNum" sz="quarter" idx="12"/>
          </p:nvPr>
        </p:nvSpPr>
        <p:spPr/>
        <p:txBody>
          <a:bodyPr/>
          <a:lstStyle>
            <a:lvl1pPr>
              <a:defRPr>
                <a:solidFill>
                  <a:schemeClr val="tx2">
                    <a:lumMod val="85000"/>
                  </a:schemeClr>
                </a:solidFill>
              </a:defRPr>
            </a:lvl1pPr>
          </a:lstStyle>
          <a:p>
            <a:fld id="{1992C110-431D-944C-AF63-8315F9BDBACE}" type="slidenum">
              <a:rPr lang="en-US" smtClean="0"/>
              <a:pPr/>
              <a:t>‹#›</a:t>
            </a:fld>
            <a:endParaRPr lang="en-US"/>
          </a:p>
        </p:txBody>
      </p:sp>
      <p:sp>
        <p:nvSpPr>
          <p:cNvPr id="7" name="Text Placeholder 6">
            <a:extLst>
              <a:ext uri="{FF2B5EF4-FFF2-40B4-BE49-F238E27FC236}">
                <a16:creationId xmlns:a16="http://schemas.microsoft.com/office/drawing/2014/main" id="{2234F1F0-3C7A-D614-65B9-2D35745BE24B}"/>
              </a:ext>
            </a:extLst>
          </p:cNvPr>
          <p:cNvSpPr>
            <a:spLocks noGrp="1"/>
          </p:cNvSpPr>
          <p:nvPr>
            <p:ph type="body" sz="quarter" idx="13"/>
          </p:nvPr>
        </p:nvSpPr>
        <p:spPr>
          <a:xfrm>
            <a:off x="1127106" y="1617097"/>
            <a:ext cx="9937750" cy="470775"/>
          </a:xfrm>
        </p:spPr>
        <p:txBody>
          <a:bodyPr/>
          <a:lstStyle>
            <a:lvl1pPr algn="ctr">
              <a:defRPr/>
            </a:lvl1pPr>
            <a:lvl2pPr>
              <a:buNone/>
              <a:defRPr/>
            </a:lvl2pPr>
          </a:lstStyle>
          <a:p>
            <a:pPr lvl="0"/>
            <a:r>
              <a:rPr lang="en-US"/>
              <a:t>Click to edit Master text styles</a:t>
            </a:r>
          </a:p>
        </p:txBody>
      </p:sp>
      <p:pic>
        <p:nvPicPr>
          <p:cNvPr id="8" name="Graphic 7">
            <a:extLst>
              <a:ext uri="{FF2B5EF4-FFF2-40B4-BE49-F238E27FC236}">
                <a16:creationId xmlns:a16="http://schemas.microsoft.com/office/drawing/2014/main" id="{CFB2B7F9-207F-7CBD-9AE8-96916C5F7AE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311465" y="356161"/>
            <a:ext cx="527361" cy="711937"/>
          </a:xfrm>
          <a:prstGeom prst="rect">
            <a:avLst/>
          </a:prstGeom>
        </p:spPr>
      </p:pic>
    </p:spTree>
    <p:extLst>
      <p:ext uri="{BB962C8B-B14F-4D97-AF65-F5344CB8AC3E}">
        <p14:creationId xmlns:p14="http://schemas.microsoft.com/office/powerpoint/2010/main" val="504484852"/>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Centered Accen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D0A0D-5D23-5316-F05C-C414EC5D10EA}"/>
              </a:ext>
            </a:extLst>
          </p:cNvPr>
          <p:cNvSpPr>
            <a:spLocks noGrp="1"/>
          </p:cNvSpPr>
          <p:nvPr>
            <p:ph type="title"/>
          </p:nvPr>
        </p:nvSpPr>
        <p:spPr>
          <a:xfrm>
            <a:off x="1127143" y="565532"/>
            <a:ext cx="9937713" cy="806068"/>
          </a:xfrm>
        </p:spPr>
        <p:txBody>
          <a:bodyPr/>
          <a:lstStyle>
            <a:lvl1pPr algn="ctr">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FF821138-CE3D-79E4-4ABF-3DFAB3479F95}"/>
              </a:ext>
            </a:extLst>
          </p:cNvPr>
          <p:cNvSpPr>
            <a:spLocks noGrp="1"/>
          </p:cNvSpPr>
          <p:nvPr>
            <p:ph type="dt" sz="half" idx="10"/>
          </p:nvPr>
        </p:nvSpPr>
        <p:spPr/>
        <p:txBody>
          <a:bodyPr/>
          <a:lstStyle>
            <a:lvl1pPr>
              <a:defRPr>
                <a:solidFill>
                  <a:schemeClr val="tx2">
                    <a:lumMod val="85000"/>
                  </a:schemeClr>
                </a:solidFill>
              </a:defRPr>
            </a:lvl1pPr>
          </a:lstStyle>
          <a:p>
            <a:fld id="{A27A3C6B-F926-4683-94A5-685D545CB22B}" type="datetime1">
              <a:rPr lang="en-US" smtClean="0"/>
              <a:t>5/26/2026</a:t>
            </a:fld>
            <a:endParaRPr lang="en-US"/>
          </a:p>
        </p:txBody>
      </p:sp>
      <p:sp>
        <p:nvSpPr>
          <p:cNvPr id="4" name="Footer Placeholder 3">
            <a:extLst>
              <a:ext uri="{FF2B5EF4-FFF2-40B4-BE49-F238E27FC236}">
                <a16:creationId xmlns:a16="http://schemas.microsoft.com/office/drawing/2014/main" id="{1117878B-200B-2420-A78F-0CF02D99F1E6}"/>
              </a:ext>
            </a:extLst>
          </p:cNvPr>
          <p:cNvSpPr>
            <a:spLocks noGrp="1"/>
          </p:cNvSpPr>
          <p:nvPr>
            <p:ph type="ftr" sz="quarter" idx="11"/>
          </p:nvPr>
        </p:nvSpPr>
        <p:spPr/>
        <p:txBody>
          <a:bodyPr/>
          <a:lstStyle>
            <a:lvl1pPr>
              <a:defRPr>
                <a:solidFill>
                  <a:schemeClr val="tx2">
                    <a:lumMod val="85000"/>
                  </a:schemeClr>
                </a:solidFill>
              </a:defRPr>
            </a:lvl1pPr>
          </a:lstStyle>
          <a:p>
            <a:r>
              <a:rPr lang="en-US">
                <a:solidFill>
                  <a:schemeClr val="tx2">
                    <a:lumMod val="85000"/>
                  </a:schemeClr>
                </a:solidFill>
              </a:rPr>
              <a:t>Integral Care</a:t>
            </a:r>
          </a:p>
        </p:txBody>
      </p:sp>
      <p:sp>
        <p:nvSpPr>
          <p:cNvPr id="5" name="Slide Number Placeholder 4">
            <a:extLst>
              <a:ext uri="{FF2B5EF4-FFF2-40B4-BE49-F238E27FC236}">
                <a16:creationId xmlns:a16="http://schemas.microsoft.com/office/drawing/2014/main" id="{A5B56839-73CE-6F64-9787-6C339036CA6E}"/>
              </a:ext>
            </a:extLst>
          </p:cNvPr>
          <p:cNvSpPr>
            <a:spLocks noGrp="1"/>
          </p:cNvSpPr>
          <p:nvPr>
            <p:ph type="sldNum" sz="quarter" idx="12"/>
          </p:nvPr>
        </p:nvSpPr>
        <p:spPr/>
        <p:txBody>
          <a:bodyPr/>
          <a:lstStyle>
            <a:lvl1pPr>
              <a:defRPr>
                <a:solidFill>
                  <a:schemeClr val="tx2">
                    <a:lumMod val="85000"/>
                  </a:schemeClr>
                </a:solidFill>
              </a:defRPr>
            </a:lvl1pPr>
          </a:lstStyle>
          <a:p>
            <a:fld id="{1992C110-431D-944C-AF63-8315F9BDBACE}" type="slidenum">
              <a:rPr lang="en-US" smtClean="0"/>
              <a:pPr/>
              <a:t>‹#›</a:t>
            </a:fld>
            <a:endParaRPr lang="en-US"/>
          </a:p>
        </p:txBody>
      </p:sp>
      <p:sp>
        <p:nvSpPr>
          <p:cNvPr id="7" name="Text Placeholder 6">
            <a:extLst>
              <a:ext uri="{FF2B5EF4-FFF2-40B4-BE49-F238E27FC236}">
                <a16:creationId xmlns:a16="http://schemas.microsoft.com/office/drawing/2014/main" id="{2234F1F0-3C7A-D614-65B9-2D35745BE24B}"/>
              </a:ext>
            </a:extLst>
          </p:cNvPr>
          <p:cNvSpPr>
            <a:spLocks noGrp="1"/>
          </p:cNvSpPr>
          <p:nvPr>
            <p:ph type="body" sz="quarter" idx="13"/>
          </p:nvPr>
        </p:nvSpPr>
        <p:spPr>
          <a:xfrm>
            <a:off x="1127106" y="1617097"/>
            <a:ext cx="9937750" cy="470775"/>
          </a:xfrm>
        </p:spPr>
        <p:txBody>
          <a:bodyPr/>
          <a:lstStyle>
            <a:lvl1pPr algn="ctr">
              <a:defRPr/>
            </a:lvl1pPr>
            <a:lvl2pPr>
              <a:buNone/>
              <a:defRPr/>
            </a:lvl2pPr>
          </a:lstStyle>
          <a:p>
            <a:pPr lvl="0"/>
            <a:r>
              <a:rPr lang="en-US"/>
              <a:t>Click to edit Master text styles</a:t>
            </a:r>
          </a:p>
        </p:txBody>
      </p:sp>
      <p:pic>
        <p:nvPicPr>
          <p:cNvPr id="8" name="Graphic 7">
            <a:extLst>
              <a:ext uri="{FF2B5EF4-FFF2-40B4-BE49-F238E27FC236}">
                <a16:creationId xmlns:a16="http://schemas.microsoft.com/office/drawing/2014/main" id="{89DBD7BA-392E-1CAC-9753-4415720E7E5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311465" y="356161"/>
            <a:ext cx="527361" cy="711937"/>
          </a:xfrm>
          <a:prstGeom prst="rect">
            <a:avLst/>
          </a:prstGeom>
        </p:spPr>
      </p:pic>
    </p:spTree>
    <p:extLst>
      <p:ext uri="{BB962C8B-B14F-4D97-AF65-F5344CB8AC3E}">
        <p14:creationId xmlns:p14="http://schemas.microsoft.com/office/powerpoint/2010/main" val="257116159"/>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Centered Accent 2">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D0A0D-5D23-5316-F05C-C414EC5D10EA}"/>
              </a:ext>
            </a:extLst>
          </p:cNvPr>
          <p:cNvSpPr>
            <a:spLocks noGrp="1"/>
          </p:cNvSpPr>
          <p:nvPr>
            <p:ph type="title"/>
          </p:nvPr>
        </p:nvSpPr>
        <p:spPr>
          <a:xfrm>
            <a:off x="1127143" y="565532"/>
            <a:ext cx="9937713" cy="806068"/>
          </a:xfrm>
        </p:spPr>
        <p:txBody>
          <a:bodyPr/>
          <a:lstStyle>
            <a:lvl1pPr algn="ctr">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FF821138-CE3D-79E4-4ABF-3DFAB3479F95}"/>
              </a:ext>
            </a:extLst>
          </p:cNvPr>
          <p:cNvSpPr>
            <a:spLocks noGrp="1"/>
          </p:cNvSpPr>
          <p:nvPr>
            <p:ph type="dt" sz="half" idx="10"/>
          </p:nvPr>
        </p:nvSpPr>
        <p:spPr/>
        <p:txBody>
          <a:bodyPr/>
          <a:lstStyle>
            <a:lvl1pPr>
              <a:defRPr>
                <a:solidFill>
                  <a:schemeClr val="tx2">
                    <a:lumMod val="85000"/>
                  </a:schemeClr>
                </a:solidFill>
              </a:defRPr>
            </a:lvl1pPr>
          </a:lstStyle>
          <a:p>
            <a:fld id="{E66DD159-55A0-4619-BA5B-FB8CCC053C35}" type="datetime1">
              <a:rPr lang="en-US" smtClean="0"/>
              <a:t>5/26/2026</a:t>
            </a:fld>
            <a:endParaRPr lang="en-US"/>
          </a:p>
        </p:txBody>
      </p:sp>
      <p:sp>
        <p:nvSpPr>
          <p:cNvPr id="4" name="Footer Placeholder 3">
            <a:extLst>
              <a:ext uri="{FF2B5EF4-FFF2-40B4-BE49-F238E27FC236}">
                <a16:creationId xmlns:a16="http://schemas.microsoft.com/office/drawing/2014/main" id="{1117878B-200B-2420-A78F-0CF02D99F1E6}"/>
              </a:ext>
            </a:extLst>
          </p:cNvPr>
          <p:cNvSpPr>
            <a:spLocks noGrp="1"/>
          </p:cNvSpPr>
          <p:nvPr>
            <p:ph type="ftr" sz="quarter" idx="11"/>
          </p:nvPr>
        </p:nvSpPr>
        <p:spPr/>
        <p:txBody>
          <a:bodyPr/>
          <a:lstStyle>
            <a:lvl1pPr>
              <a:defRPr>
                <a:solidFill>
                  <a:schemeClr val="tx2">
                    <a:lumMod val="85000"/>
                  </a:schemeClr>
                </a:solidFill>
              </a:defRPr>
            </a:lvl1pPr>
          </a:lstStyle>
          <a:p>
            <a:r>
              <a:rPr lang="en-US">
                <a:solidFill>
                  <a:schemeClr val="tx2">
                    <a:lumMod val="85000"/>
                  </a:schemeClr>
                </a:solidFill>
              </a:rPr>
              <a:t>Integral Care</a:t>
            </a:r>
          </a:p>
        </p:txBody>
      </p:sp>
      <p:sp>
        <p:nvSpPr>
          <p:cNvPr id="5" name="Slide Number Placeholder 4">
            <a:extLst>
              <a:ext uri="{FF2B5EF4-FFF2-40B4-BE49-F238E27FC236}">
                <a16:creationId xmlns:a16="http://schemas.microsoft.com/office/drawing/2014/main" id="{A5B56839-73CE-6F64-9787-6C339036CA6E}"/>
              </a:ext>
            </a:extLst>
          </p:cNvPr>
          <p:cNvSpPr>
            <a:spLocks noGrp="1"/>
          </p:cNvSpPr>
          <p:nvPr>
            <p:ph type="sldNum" sz="quarter" idx="12"/>
          </p:nvPr>
        </p:nvSpPr>
        <p:spPr/>
        <p:txBody>
          <a:bodyPr/>
          <a:lstStyle>
            <a:lvl1pPr>
              <a:defRPr>
                <a:solidFill>
                  <a:schemeClr val="tx2">
                    <a:lumMod val="85000"/>
                  </a:schemeClr>
                </a:solidFill>
              </a:defRPr>
            </a:lvl1pPr>
          </a:lstStyle>
          <a:p>
            <a:fld id="{1992C110-431D-944C-AF63-8315F9BDBACE}" type="slidenum">
              <a:rPr lang="en-US" smtClean="0"/>
              <a:pPr/>
              <a:t>‹#›</a:t>
            </a:fld>
            <a:endParaRPr lang="en-US"/>
          </a:p>
        </p:txBody>
      </p:sp>
      <p:sp>
        <p:nvSpPr>
          <p:cNvPr id="7" name="Text Placeholder 6">
            <a:extLst>
              <a:ext uri="{FF2B5EF4-FFF2-40B4-BE49-F238E27FC236}">
                <a16:creationId xmlns:a16="http://schemas.microsoft.com/office/drawing/2014/main" id="{2234F1F0-3C7A-D614-65B9-2D35745BE24B}"/>
              </a:ext>
            </a:extLst>
          </p:cNvPr>
          <p:cNvSpPr>
            <a:spLocks noGrp="1"/>
          </p:cNvSpPr>
          <p:nvPr>
            <p:ph type="body" sz="quarter" idx="13"/>
          </p:nvPr>
        </p:nvSpPr>
        <p:spPr>
          <a:xfrm>
            <a:off x="1127106" y="1617097"/>
            <a:ext cx="9937750" cy="470775"/>
          </a:xfrm>
        </p:spPr>
        <p:txBody>
          <a:bodyPr/>
          <a:lstStyle>
            <a:lvl1pPr algn="ctr">
              <a:defRPr/>
            </a:lvl1pPr>
            <a:lvl2pPr>
              <a:buNone/>
              <a:defRPr/>
            </a:lvl2pPr>
          </a:lstStyle>
          <a:p>
            <a:pPr lvl="0"/>
            <a:r>
              <a:rPr lang="en-US"/>
              <a:t>Click to edit Master text styles</a:t>
            </a:r>
          </a:p>
        </p:txBody>
      </p:sp>
      <p:pic>
        <p:nvPicPr>
          <p:cNvPr id="8" name="Graphic 7">
            <a:extLst>
              <a:ext uri="{FF2B5EF4-FFF2-40B4-BE49-F238E27FC236}">
                <a16:creationId xmlns:a16="http://schemas.microsoft.com/office/drawing/2014/main" id="{59D2376C-2C72-9713-3B69-194DB4E73A9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311465" y="356161"/>
            <a:ext cx="527361" cy="711937"/>
          </a:xfrm>
          <a:prstGeom prst="rect">
            <a:avLst/>
          </a:prstGeom>
        </p:spPr>
      </p:pic>
    </p:spTree>
    <p:extLst>
      <p:ext uri="{BB962C8B-B14F-4D97-AF65-F5344CB8AC3E}">
        <p14:creationId xmlns:p14="http://schemas.microsoft.com/office/powerpoint/2010/main" val="2206089680"/>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ection ">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7935F70-A728-30CC-EEA4-04C1E94A38F6}"/>
              </a:ext>
            </a:extLst>
          </p:cNvPr>
          <p:cNvSpPr>
            <a:spLocks noGrp="1"/>
          </p:cNvSpPr>
          <p:nvPr>
            <p:ph type="dt" sz="half" idx="10"/>
          </p:nvPr>
        </p:nvSpPr>
        <p:spPr/>
        <p:txBody>
          <a:bodyPr/>
          <a:lstStyle/>
          <a:p>
            <a:fld id="{63C4EF56-E41C-4659-9526-6638F2BDE615}" type="datetime1">
              <a:rPr lang="en-US" smtClean="0"/>
              <a:t>5/26/2026</a:t>
            </a:fld>
            <a:endParaRPr lang="en-US"/>
          </a:p>
        </p:txBody>
      </p:sp>
      <p:sp>
        <p:nvSpPr>
          <p:cNvPr id="5" name="Footer Placeholder 4">
            <a:extLst>
              <a:ext uri="{FF2B5EF4-FFF2-40B4-BE49-F238E27FC236}">
                <a16:creationId xmlns:a16="http://schemas.microsoft.com/office/drawing/2014/main" id="{EADA598C-3804-4897-E5F9-9B2A59512882}"/>
              </a:ext>
            </a:extLst>
          </p:cNvPr>
          <p:cNvSpPr>
            <a:spLocks noGrp="1"/>
          </p:cNvSpPr>
          <p:nvPr>
            <p:ph type="ftr" sz="quarter" idx="11"/>
          </p:nvPr>
        </p:nvSpPr>
        <p:spPr/>
        <p:txBody>
          <a:bodyPr/>
          <a:lstStyle/>
          <a:p>
            <a:r>
              <a:rPr lang="en-US"/>
              <a:t>Integral Care</a:t>
            </a:r>
          </a:p>
        </p:txBody>
      </p:sp>
      <p:sp>
        <p:nvSpPr>
          <p:cNvPr id="6" name="Slide Number Placeholder 5">
            <a:extLst>
              <a:ext uri="{FF2B5EF4-FFF2-40B4-BE49-F238E27FC236}">
                <a16:creationId xmlns:a16="http://schemas.microsoft.com/office/drawing/2014/main" id="{4B4ED84E-CC19-F4D2-0276-2BE231AC3222}"/>
              </a:ext>
            </a:extLst>
          </p:cNvPr>
          <p:cNvSpPr>
            <a:spLocks noGrp="1"/>
          </p:cNvSpPr>
          <p:nvPr>
            <p:ph type="sldNum" sz="quarter" idx="12"/>
          </p:nvPr>
        </p:nvSpPr>
        <p:spPr/>
        <p:txBody>
          <a:bodyPr/>
          <a:lstStyle/>
          <a:p>
            <a:fld id="{1992C110-431D-944C-AF63-8315F9BDBACE}" type="slidenum">
              <a:rPr lang="en-US" smtClean="0"/>
              <a:t>‹#›</a:t>
            </a:fld>
            <a:endParaRPr lang="en-US"/>
          </a:p>
        </p:txBody>
      </p:sp>
      <p:pic>
        <p:nvPicPr>
          <p:cNvPr id="3" name="Graphic 2">
            <a:extLst>
              <a:ext uri="{FF2B5EF4-FFF2-40B4-BE49-F238E27FC236}">
                <a16:creationId xmlns:a16="http://schemas.microsoft.com/office/drawing/2014/main" id="{D72DBB52-DE53-8702-8D66-741043A2409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280870" y="3873291"/>
            <a:ext cx="11822259" cy="1028973"/>
          </a:xfrm>
          <a:prstGeom prst="rect">
            <a:avLst/>
          </a:prstGeom>
        </p:spPr>
      </p:pic>
      <p:sp>
        <p:nvSpPr>
          <p:cNvPr id="8" name="Title 1">
            <a:extLst>
              <a:ext uri="{FF2B5EF4-FFF2-40B4-BE49-F238E27FC236}">
                <a16:creationId xmlns:a16="http://schemas.microsoft.com/office/drawing/2014/main" id="{5E8356B6-3542-91FE-9694-CBF85EFDE2A9}"/>
              </a:ext>
            </a:extLst>
          </p:cNvPr>
          <p:cNvSpPr>
            <a:spLocks noGrp="1"/>
          </p:cNvSpPr>
          <p:nvPr>
            <p:ph type="ctrTitle"/>
          </p:nvPr>
        </p:nvSpPr>
        <p:spPr>
          <a:xfrm>
            <a:off x="479609" y="2235199"/>
            <a:ext cx="5616390" cy="2387600"/>
          </a:xfrm>
        </p:spPr>
        <p:txBody>
          <a:bodyPr anchor="ctr">
            <a:noAutofit/>
          </a:bodyPr>
          <a:lstStyle>
            <a:lvl1pPr algn="ctr">
              <a:defRPr sz="6000"/>
            </a:lvl1pPr>
          </a:lstStyle>
          <a:p>
            <a:r>
              <a:rPr lang="en-US"/>
              <a:t>Click to edit Master title style</a:t>
            </a:r>
            <a:endParaRPr lang="en-US" dirty="0"/>
          </a:p>
        </p:txBody>
      </p:sp>
    </p:spTree>
    <p:extLst>
      <p:ext uri="{BB962C8B-B14F-4D97-AF65-F5344CB8AC3E}">
        <p14:creationId xmlns:p14="http://schemas.microsoft.com/office/powerpoint/2010/main" val="1531301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Section Dark">
    <p:bg>
      <p:bgRef idx="1001">
        <a:schemeClr val="bg2"/>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7935F70-A728-30CC-EEA4-04C1E94A38F6}"/>
              </a:ext>
            </a:extLst>
          </p:cNvPr>
          <p:cNvSpPr>
            <a:spLocks noGrp="1"/>
          </p:cNvSpPr>
          <p:nvPr>
            <p:ph type="dt" sz="half" idx="10"/>
          </p:nvPr>
        </p:nvSpPr>
        <p:spPr/>
        <p:txBody>
          <a:bodyPr/>
          <a:lstStyle>
            <a:lvl1pPr>
              <a:defRPr>
                <a:solidFill>
                  <a:schemeClr val="tx2">
                    <a:lumMod val="85000"/>
                  </a:schemeClr>
                </a:solidFill>
              </a:defRPr>
            </a:lvl1pPr>
          </a:lstStyle>
          <a:p>
            <a:fld id="{EB5399B6-73A3-4F0F-B36E-B13C7097AE45}" type="datetime1">
              <a:rPr lang="en-US" smtClean="0"/>
              <a:t>5/26/2026</a:t>
            </a:fld>
            <a:endParaRPr lang="en-US"/>
          </a:p>
        </p:txBody>
      </p:sp>
      <p:sp>
        <p:nvSpPr>
          <p:cNvPr id="5" name="Footer Placeholder 4">
            <a:extLst>
              <a:ext uri="{FF2B5EF4-FFF2-40B4-BE49-F238E27FC236}">
                <a16:creationId xmlns:a16="http://schemas.microsoft.com/office/drawing/2014/main" id="{EADA598C-3804-4897-E5F9-9B2A59512882}"/>
              </a:ext>
            </a:extLst>
          </p:cNvPr>
          <p:cNvSpPr>
            <a:spLocks noGrp="1"/>
          </p:cNvSpPr>
          <p:nvPr>
            <p:ph type="ftr" sz="quarter" idx="11"/>
          </p:nvPr>
        </p:nvSpPr>
        <p:spPr/>
        <p:txBody>
          <a:bodyPr/>
          <a:lstStyle>
            <a:lvl1pPr>
              <a:defRPr>
                <a:solidFill>
                  <a:schemeClr val="tx2">
                    <a:lumMod val="85000"/>
                  </a:schemeClr>
                </a:solidFill>
              </a:defRPr>
            </a:lvl1pPr>
          </a:lstStyle>
          <a:p>
            <a:r>
              <a:rPr lang="en-US"/>
              <a:t>Integral Care</a:t>
            </a:r>
            <a:endParaRPr lang="en-US">
              <a:solidFill>
                <a:schemeClr val="tx2">
                  <a:lumMod val="85000"/>
                </a:schemeClr>
              </a:solidFill>
            </a:endParaRPr>
          </a:p>
        </p:txBody>
      </p:sp>
      <p:sp>
        <p:nvSpPr>
          <p:cNvPr id="6" name="Slide Number Placeholder 5">
            <a:extLst>
              <a:ext uri="{FF2B5EF4-FFF2-40B4-BE49-F238E27FC236}">
                <a16:creationId xmlns:a16="http://schemas.microsoft.com/office/drawing/2014/main" id="{4B4ED84E-CC19-F4D2-0276-2BE231AC3222}"/>
              </a:ext>
            </a:extLst>
          </p:cNvPr>
          <p:cNvSpPr>
            <a:spLocks noGrp="1"/>
          </p:cNvSpPr>
          <p:nvPr>
            <p:ph type="sldNum" sz="quarter" idx="12"/>
          </p:nvPr>
        </p:nvSpPr>
        <p:spPr/>
        <p:txBody>
          <a:bodyPr/>
          <a:lstStyle>
            <a:lvl1pPr>
              <a:defRPr>
                <a:solidFill>
                  <a:schemeClr val="tx2">
                    <a:lumMod val="85000"/>
                  </a:schemeClr>
                </a:solidFill>
              </a:defRPr>
            </a:lvl1pPr>
          </a:lstStyle>
          <a:p>
            <a:fld id="{1992C110-431D-944C-AF63-8315F9BDBACE}" type="slidenum">
              <a:rPr lang="en-US" smtClean="0"/>
              <a:pPr/>
              <a:t>‹#›</a:t>
            </a:fld>
            <a:endParaRPr lang="en-US"/>
          </a:p>
        </p:txBody>
      </p:sp>
      <p:pic>
        <p:nvPicPr>
          <p:cNvPr id="3" name="Graphic 2">
            <a:extLst>
              <a:ext uri="{FF2B5EF4-FFF2-40B4-BE49-F238E27FC236}">
                <a16:creationId xmlns:a16="http://schemas.microsoft.com/office/drawing/2014/main" id="{D72DBB52-DE53-8702-8D66-741043A2409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280870" y="3873291"/>
            <a:ext cx="11822259" cy="1028973"/>
          </a:xfrm>
          <a:prstGeom prst="rect">
            <a:avLst/>
          </a:prstGeom>
        </p:spPr>
      </p:pic>
      <p:sp>
        <p:nvSpPr>
          <p:cNvPr id="2" name="Title 1">
            <a:extLst>
              <a:ext uri="{FF2B5EF4-FFF2-40B4-BE49-F238E27FC236}">
                <a16:creationId xmlns:a16="http://schemas.microsoft.com/office/drawing/2014/main" id="{4014F324-1017-0772-A8C4-91BFB6FCED59}"/>
              </a:ext>
            </a:extLst>
          </p:cNvPr>
          <p:cNvSpPr>
            <a:spLocks noGrp="1"/>
          </p:cNvSpPr>
          <p:nvPr>
            <p:ph type="ctrTitle"/>
          </p:nvPr>
        </p:nvSpPr>
        <p:spPr>
          <a:xfrm>
            <a:off x="479609" y="2235199"/>
            <a:ext cx="5616390" cy="2387600"/>
          </a:xfrm>
        </p:spPr>
        <p:txBody>
          <a:bodyPr anchor="ctr">
            <a:noAutofit/>
          </a:bodyPr>
          <a:lstStyle>
            <a:lvl1pPr algn="ctr">
              <a:defRPr sz="6000"/>
            </a:lvl1pPr>
          </a:lstStyle>
          <a:p>
            <a:r>
              <a:rPr lang="en-US"/>
              <a:t>Click to edit Master title style</a:t>
            </a:r>
            <a:endParaRPr lang="en-US" dirty="0"/>
          </a:p>
        </p:txBody>
      </p:sp>
    </p:spTree>
    <p:extLst>
      <p:ext uri="{BB962C8B-B14F-4D97-AF65-F5344CB8AC3E}">
        <p14:creationId xmlns:p14="http://schemas.microsoft.com/office/powerpoint/2010/main" val="266468472"/>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Section Accent">
    <p:bg>
      <p:bgPr>
        <a:solidFill>
          <a:schemeClr val="accent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7935F70-A728-30CC-EEA4-04C1E94A38F6}"/>
              </a:ext>
            </a:extLst>
          </p:cNvPr>
          <p:cNvSpPr>
            <a:spLocks noGrp="1"/>
          </p:cNvSpPr>
          <p:nvPr>
            <p:ph type="dt" sz="half" idx="10"/>
          </p:nvPr>
        </p:nvSpPr>
        <p:spPr/>
        <p:txBody>
          <a:bodyPr/>
          <a:lstStyle>
            <a:lvl1pPr>
              <a:defRPr>
                <a:solidFill>
                  <a:schemeClr val="tx2">
                    <a:lumMod val="85000"/>
                  </a:schemeClr>
                </a:solidFill>
              </a:defRPr>
            </a:lvl1pPr>
          </a:lstStyle>
          <a:p>
            <a:fld id="{7A94FBBD-2779-4444-AD90-DE9C6BA1E847}" type="datetime1">
              <a:rPr lang="en-US" smtClean="0"/>
              <a:t>5/26/2026</a:t>
            </a:fld>
            <a:endParaRPr lang="en-US"/>
          </a:p>
        </p:txBody>
      </p:sp>
      <p:sp>
        <p:nvSpPr>
          <p:cNvPr id="5" name="Footer Placeholder 4">
            <a:extLst>
              <a:ext uri="{FF2B5EF4-FFF2-40B4-BE49-F238E27FC236}">
                <a16:creationId xmlns:a16="http://schemas.microsoft.com/office/drawing/2014/main" id="{EADA598C-3804-4897-E5F9-9B2A59512882}"/>
              </a:ext>
            </a:extLst>
          </p:cNvPr>
          <p:cNvSpPr>
            <a:spLocks noGrp="1"/>
          </p:cNvSpPr>
          <p:nvPr>
            <p:ph type="ftr" sz="quarter" idx="11"/>
          </p:nvPr>
        </p:nvSpPr>
        <p:spPr/>
        <p:txBody>
          <a:bodyPr/>
          <a:lstStyle>
            <a:lvl1pPr>
              <a:defRPr>
                <a:solidFill>
                  <a:schemeClr val="tx2">
                    <a:lumMod val="85000"/>
                  </a:schemeClr>
                </a:solidFill>
              </a:defRPr>
            </a:lvl1pPr>
          </a:lstStyle>
          <a:p>
            <a:r>
              <a:rPr lang="en-US"/>
              <a:t>Integral Care</a:t>
            </a:r>
            <a:endParaRPr lang="en-US">
              <a:solidFill>
                <a:schemeClr val="tx2">
                  <a:lumMod val="85000"/>
                </a:schemeClr>
              </a:solidFill>
            </a:endParaRPr>
          </a:p>
        </p:txBody>
      </p:sp>
      <p:sp>
        <p:nvSpPr>
          <p:cNvPr id="6" name="Slide Number Placeholder 5">
            <a:extLst>
              <a:ext uri="{FF2B5EF4-FFF2-40B4-BE49-F238E27FC236}">
                <a16:creationId xmlns:a16="http://schemas.microsoft.com/office/drawing/2014/main" id="{4B4ED84E-CC19-F4D2-0276-2BE231AC3222}"/>
              </a:ext>
            </a:extLst>
          </p:cNvPr>
          <p:cNvSpPr>
            <a:spLocks noGrp="1"/>
          </p:cNvSpPr>
          <p:nvPr>
            <p:ph type="sldNum" sz="quarter" idx="12"/>
          </p:nvPr>
        </p:nvSpPr>
        <p:spPr/>
        <p:txBody>
          <a:bodyPr/>
          <a:lstStyle>
            <a:lvl1pPr>
              <a:defRPr>
                <a:solidFill>
                  <a:schemeClr val="tx2">
                    <a:lumMod val="85000"/>
                  </a:schemeClr>
                </a:solidFill>
              </a:defRPr>
            </a:lvl1pPr>
          </a:lstStyle>
          <a:p>
            <a:fld id="{1992C110-431D-944C-AF63-8315F9BDBACE}" type="slidenum">
              <a:rPr lang="en-US" smtClean="0"/>
              <a:pPr/>
              <a:t>‹#›</a:t>
            </a:fld>
            <a:endParaRPr lang="en-US"/>
          </a:p>
        </p:txBody>
      </p:sp>
      <p:pic>
        <p:nvPicPr>
          <p:cNvPr id="3" name="Graphic 2">
            <a:extLst>
              <a:ext uri="{FF2B5EF4-FFF2-40B4-BE49-F238E27FC236}">
                <a16:creationId xmlns:a16="http://schemas.microsoft.com/office/drawing/2014/main" id="{D72DBB52-DE53-8702-8D66-741043A2409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280870" y="3873291"/>
            <a:ext cx="11822259" cy="1028973"/>
          </a:xfrm>
          <a:prstGeom prst="rect">
            <a:avLst/>
          </a:prstGeom>
        </p:spPr>
      </p:pic>
      <p:sp>
        <p:nvSpPr>
          <p:cNvPr id="2" name="Title 1">
            <a:extLst>
              <a:ext uri="{FF2B5EF4-FFF2-40B4-BE49-F238E27FC236}">
                <a16:creationId xmlns:a16="http://schemas.microsoft.com/office/drawing/2014/main" id="{8F5E3650-D820-FA54-88E0-D1611153B32A}"/>
              </a:ext>
            </a:extLst>
          </p:cNvPr>
          <p:cNvSpPr>
            <a:spLocks noGrp="1"/>
          </p:cNvSpPr>
          <p:nvPr>
            <p:ph type="ctrTitle"/>
          </p:nvPr>
        </p:nvSpPr>
        <p:spPr>
          <a:xfrm>
            <a:off x="479609" y="2235199"/>
            <a:ext cx="5616390" cy="2387600"/>
          </a:xfrm>
        </p:spPr>
        <p:txBody>
          <a:bodyPr anchor="ctr">
            <a:noAutofit/>
          </a:bodyPr>
          <a:lstStyle>
            <a:lvl1pPr algn="ctr">
              <a:defRPr sz="6000"/>
            </a:lvl1pPr>
          </a:lstStyle>
          <a:p>
            <a:r>
              <a:rPr lang="en-US"/>
              <a:t>Click to edit Master title style</a:t>
            </a:r>
            <a:endParaRPr lang="en-US" dirty="0"/>
          </a:p>
        </p:txBody>
      </p:sp>
    </p:spTree>
    <p:extLst>
      <p:ext uri="{BB962C8B-B14F-4D97-AF65-F5344CB8AC3E}">
        <p14:creationId xmlns:p14="http://schemas.microsoft.com/office/powerpoint/2010/main" val="972102227"/>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Slide Dark">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24E00-3466-7118-25A1-87E9DDD4B56A}"/>
              </a:ext>
            </a:extLst>
          </p:cNvPr>
          <p:cNvSpPr>
            <a:spLocks noGrp="1"/>
          </p:cNvSpPr>
          <p:nvPr>
            <p:ph type="ctrTitle"/>
          </p:nvPr>
        </p:nvSpPr>
        <p:spPr>
          <a:xfrm>
            <a:off x="829988" y="2746065"/>
            <a:ext cx="7305608" cy="2387600"/>
          </a:xfrm>
        </p:spPr>
        <p:txBody>
          <a:bodyPr anchor="b">
            <a:normAutofit/>
          </a:bodyPr>
          <a:lstStyle>
            <a:lvl1pPr algn="l">
              <a:defRPr sz="4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0BB1C48F-26E2-B554-3A7C-0A36A5DE7E57}"/>
              </a:ext>
            </a:extLst>
          </p:cNvPr>
          <p:cNvSpPr>
            <a:spLocks noGrp="1"/>
          </p:cNvSpPr>
          <p:nvPr>
            <p:ph type="subTitle" idx="1"/>
          </p:nvPr>
        </p:nvSpPr>
        <p:spPr>
          <a:xfrm>
            <a:off x="829988" y="5225740"/>
            <a:ext cx="7305608" cy="70504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C78B6391-897C-3B58-95F9-0C50D731CAF9}"/>
              </a:ext>
            </a:extLst>
          </p:cNvPr>
          <p:cNvSpPr>
            <a:spLocks noGrp="1"/>
          </p:cNvSpPr>
          <p:nvPr>
            <p:ph type="dt" sz="half" idx="10"/>
          </p:nvPr>
        </p:nvSpPr>
        <p:spPr/>
        <p:txBody>
          <a:bodyPr/>
          <a:lstStyle>
            <a:lvl1pPr>
              <a:defRPr>
                <a:solidFill>
                  <a:schemeClr val="tx2">
                    <a:lumMod val="85000"/>
                  </a:schemeClr>
                </a:solidFill>
              </a:defRPr>
            </a:lvl1pPr>
          </a:lstStyle>
          <a:p>
            <a:fld id="{A75F9FC1-72ED-424D-AB49-EC4F5F379F27}" type="datetime1">
              <a:rPr lang="en-US" smtClean="0"/>
              <a:t>5/26/2026</a:t>
            </a:fld>
            <a:endParaRPr lang="en-US"/>
          </a:p>
        </p:txBody>
      </p:sp>
      <p:sp>
        <p:nvSpPr>
          <p:cNvPr id="5" name="Footer Placeholder 4">
            <a:extLst>
              <a:ext uri="{FF2B5EF4-FFF2-40B4-BE49-F238E27FC236}">
                <a16:creationId xmlns:a16="http://schemas.microsoft.com/office/drawing/2014/main" id="{52CBDD69-4AD2-6945-6E94-9016AD1D3E3B}"/>
              </a:ext>
            </a:extLst>
          </p:cNvPr>
          <p:cNvSpPr>
            <a:spLocks noGrp="1"/>
          </p:cNvSpPr>
          <p:nvPr>
            <p:ph type="ftr" sz="quarter" idx="11"/>
          </p:nvPr>
        </p:nvSpPr>
        <p:spPr/>
        <p:txBody>
          <a:bodyPr/>
          <a:lstStyle>
            <a:lvl1pPr>
              <a:defRPr>
                <a:solidFill>
                  <a:schemeClr val="tx2">
                    <a:lumMod val="85000"/>
                  </a:schemeClr>
                </a:solidFill>
              </a:defRPr>
            </a:lvl1pPr>
          </a:lstStyle>
          <a:p>
            <a:r>
              <a:rPr lang="en-US">
                <a:solidFill>
                  <a:schemeClr val="tx2">
                    <a:lumMod val="85000"/>
                  </a:schemeClr>
                </a:solidFill>
              </a:rPr>
              <a:t>Integral Care</a:t>
            </a:r>
            <a:endParaRPr lang="en-US" dirty="0">
              <a:solidFill>
                <a:schemeClr val="tx2">
                  <a:lumMod val="85000"/>
                </a:schemeClr>
              </a:solidFill>
            </a:endParaRPr>
          </a:p>
        </p:txBody>
      </p:sp>
      <p:sp>
        <p:nvSpPr>
          <p:cNvPr id="6" name="Slide Number Placeholder 5">
            <a:extLst>
              <a:ext uri="{FF2B5EF4-FFF2-40B4-BE49-F238E27FC236}">
                <a16:creationId xmlns:a16="http://schemas.microsoft.com/office/drawing/2014/main" id="{8A7851B0-026B-FDF3-3EE8-74A4B8DA0E31}"/>
              </a:ext>
            </a:extLst>
          </p:cNvPr>
          <p:cNvSpPr>
            <a:spLocks noGrp="1"/>
          </p:cNvSpPr>
          <p:nvPr>
            <p:ph type="sldNum" sz="quarter" idx="12"/>
          </p:nvPr>
        </p:nvSpPr>
        <p:spPr/>
        <p:txBody>
          <a:bodyPr/>
          <a:lstStyle>
            <a:lvl1pPr>
              <a:defRPr>
                <a:solidFill>
                  <a:schemeClr val="tx2">
                    <a:lumMod val="85000"/>
                  </a:schemeClr>
                </a:solidFill>
              </a:defRPr>
            </a:lvl1pPr>
          </a:lstStyle>
          <a:p>
            <a:fld id="{1992C110-431D-944C-AF63-8315F9BDBACE}" type="slidenum">
              <a:rPr lang="en-US" smtClean="0"/>
              <a:pPr/>
              <a:t>‹#›</a:t>
            </a:fld>
            <a:endParaRPr lang="en-US"/>
          </a:p>
        </p:txBody>
      </p:sp>
      <p:pic>
        <p:nvPicPr>
          <p:cNvPr id="7" name="Graphic 6">
            <a:extLst>
              <a:ext uri="{FF2B5EF4-FFF2-40B4-BE49-F238E27FC236}">
                <a16:creationId xmlns:a16="http://schemas.microsoft.com/office/drawing/2014/main" id="{AB8F7B86-AD1E-04EE-8D18-CC72596B1F83}"/>
              </a:ext>
            </a:extLst>
          </p:cNvPr>
          <p:cNvPicPr>
            <a:picLocks noChangeAspect="1"/>
          </p:cNvPicPr>
          <p:nvPr userDrawn="1"/>
        </p:nvPicPr>
        <p:blipFill>
          <a:blip>
            <a:extLst>
              <a:ext uri="{96DAC541-7B7A-43D3-8B79-37D633B846F1}">
                <asvg:svgBlip xmlns:asvg="http://schemas.microsoft.com/office/drawing/2016/SVG/main" r:embed="rId2"/>
              </a:ext>
            </a:extLst>
          </a:blip>
          <a:srcRect l="9" r="9"/>
          <a:stretch/>
        </p:blipFill>
        <p:spPr>
          <a:xfrm>
            <a:off x="829988" y="731030"/>
            <a:ext cx="4090033" cy="946942"/>
          </a:xfrm>
          <a:prstGeom prst="rect">
            <a:avLst/>
          </a:prstGeom>
        </p:spPr>
      </p:pic>
      <p:sp>
        <p:nvSpPr>
          <p:cNvPr id="61" name="Freeform 60">
            <a:extLst>
              <a:ext uri="{FF2B5EF4-FFF2-40B4-BE49-F238E27FC236}">
                <a16:creationId xmlns:a16="http://schemas.microsoft.com/office/drawing/2014/main" id="{ACFB6E2F-CD57-A351-068B-815D102F81B8}"/>
              </a:ext>
            </a:extLst>
          </p:cNvPr>
          <p:cNvSpPr/>
          <p:nvPr/>
        </p:nvSpPr>
        <p:spPr>
          <a:xfrm>
            <a:off x="9844755" y="2137057"/>
            <a:ext cx="1840570" cy="2481188"/>
          </a:xfrm>
          <a:custGeom>
            <a:avLst/>
            <a:gdLst>
              <a:gd name="csX0" fmla="*/ 1615188 w 1615592"/>
              <a:gd name="csY0" fmla="*/ 1088953 h 2177906"/>
              <a:gd name="csX1" fmla="*/ 1615593 w 1615592"/>
              <a:gd name="csY1" fmla="*/ 1091792 h 2177906"/>
              <a:gd name="csX2" fmla="*/ 1562530 w 1615592"/>
              <a:gd name="csY2" fmla="*/ 1247463 h 2177906"/>
              <a:gd name="csX3" fmla="*/ 1550851 w 1615592"/>
              <a:gd name="csY3" fmla="*/ 1270378 h 2177906"/>
              <a:gd name="csX4" fmla="*/ 761181 w 1615592"/>
              <a:gd name="csY4" fmla="*/ 2109974 h 2177906"/>
              <a:gd name="csX5" fmla="*/ 702919 w 1615592"/>
              <a:gd name="csY5" fmla="*/ 2138499 h 2177906"/>
              <a:gd name="csX6" fmla="*/ 700084 w 1615592"/>
              <a:gd name="csY6" fmla="*/ 2139648 h 2177906"/>
              <a:gd name="csX7" fmla="*/ 514295 w 1615592"/>
              <a:gd name="csY7" fmla="*/ 2177907 h 2177906"/>
              <a:gd name="csX8" fmla="*/ 0 w 1615592"/>
              <a:gd name="csY8" fmla="*/ 1609163 h 2177906"/>
              <a:gd name="csX9" fmla="*/ 306430 w 1615592"/>
              <a:gd name="csY9" fmla="*/ 1088886 h 2177906"/>
              <a:gd name="csX10" fmla="*/ 0 w 1615592"/>
              <a:gd name="csY10" fmla="*/ 568676 h 2177906"/>
              <a:gd name="csX11" fmla="*/ 514295 w 1615592"/>
              <a:gd name="csY11" fmla="*/ 0 h 2177906"/>
              <a:gd name="csX12" fmla="*/ 700084 w 1615592"/>
              <a:gd name="csY12" fmla="*/ 38259 h 2177906"/>
              <a:gd name="csX13" fmla="*/ 702919 w 1615592"/>
              <a:gd name="csY13" fmla="*/ 39408 h 2177906"/>
              <a:gd name="csX14" fmla="*/ 761181 w 1615592"/>
              <a:gd name="csY14" fmla="*/ 67933 h 2177906"/>
              <a:gd name="csX15" fmla="*/ 1550851 w 1615592"/>
              <a:gd name="csY15" fmla="*/ 907529 h 2177906"/>
              <a:gd name="csX16" fmla="*/ 1562530 w 1615592"/>
              <a:gd name="csY16" fmla="*/ 930443 h 2177906"/>
              <a:gd name="csX17" fmla="*/ 1615593 w 1615592"/>
              <a:gd name="csY17" fmla="*/ 1086114 h 2177906"/>
              <a:gd name="csX18" fmla="*/ 1615188 w 1615592"/>
              <a:gd name="csY18" fmla="*/ 1088953 h 217790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1615592" h="2177906">
                <a:moveTo>
                  <a:pt x="1615188" y="1088953"/>
                </a:moveTo>
                <a:cubicBezTo>
                  <a:pt x="1615323" y="1089832"/>
                  <a:pt x="1615458" y="1090914"/>
                  <a:pt x="1615593" y="1091792"/>
                </a:cubicBezTo>
                <a:cubicBezTo>
                  <a:pt x="1608437" y="1139311"/>
                  <a:pt x="1590007" y="1191900"/>
                  <a:pt x="1562530" y="1247463"/>
                </a:cubicBezTo>
                <a:cubicBezTo>
                  <a:pt x="1558884" y="1255034"/>
                  <a:pt x="1554834" y="1262672"/>
                  <a:pt x="1550851" y="1270378"/>
                </a:cubicBezTo>
                <a:cubicBezTo>
                  <a:pt x="1381062" y="1593819"/>
                  <a:pt x="939138" y="2006486"/>
                  <a:pt x="761181" y="2109974"/>
                </a:cubicBezTo>
                <a:cubicBezTo>
                  <a:pt x="742210" y="2121059"/>
                  <a:pt x="722700" y="2130658"/>
                  <a:pt x="702919" y="2138499"/>
                </a:cubicBezTo>
                <a:cubicBezTo>
                  <a:pt x="702041" y="2139039"/>
                  <a:pt x="701096" y="2139378"/>
                  <a:pt x="700084" y="2139648"/>
                </a:cubicBezTo>
                <a:cubicBezTo>
                  <a:pt x="642497" y="2164388"/>
                  <a:pt x="579847" y="2177907"/>
                  <a:pt x="514295" y="2177907"/>
                </a:cubicBezTo>
                <a:cubicBezTo>
                  <a:pt x="230211" y="2177907"/>
                  <a:pt x="0" y="1923277"/>
                  <a:pt x="0" y="1609163"/>
                </a:cubicBezTo>
                <a:cubicBezTo>
                  <a:pt x="0" y="1376975"/>
                  <a:pt x="125975" y="1177097"/>
                  <a:pt x="306430" y="1088886"/>
                </a:cubicBezTo>
                <a:cubicBezTo>
                  <a:pt x="125975" y="1000742"/>
                  <a:pt x="0" y="800932"/>
                  <a:pt x="0" y="568676"/>
                </a:cubicBezTo>
                <a:cubicBezTo>
                  <a:pt x="0" y="254562"/>
                  <a:pt x="230211" y="0"/>
                  <a:pt x="514295" y="0"/>
                </a:cubicBezTo>
                <a:cubicBezTo>
                  <a:pt x="579847" y="0"/>
                  <a:pt x="642497" y="13519"/>
                  <a:pt x="700084" y="38259"/>
                </a:cubicBezTo>
                <a:cubicBezTo>
                  <a:pt x="701096" y="38529"/>
                  <a:pt x="702041" y="38935"/>
                  <a:pt x="702919" y="39408"/>
                </a:cubicBezTo>
                <a:cubicBezTo>
                  <a:pt x="722700" y="47249"/>
                  <a:pt x="742210" y="56847"/>
                  <a:pt x="761181" y="67933"/>
                </a:cubicBezTo>
                <a:cubicBezTo>
                  <a:pt x="939138" y="171421"/>
                  <a:pt x="1381062" y="584087"/>
                  <a:pt x="1550851" y="907529"/>
                </a:cubicBezTo>
                <a:cubicBezTo>
                  <a:pt x="1554901" y="915235"/>
                  <a:pt x="1558884" y="922873"/>
                  <a:pt x="1562530" y="930443"/>
                </a:cubicBezTo>
                <a:cubicBezTo>
                  <a:pt x="1589939" y="986006"/>
                  <a:pt x="1608437" y="1038595"/>
                  <a:pt x="1615593" y="1086114"/>
                </a:cubicBezTo>
                <a:cubicBezTo>
                  <a:pt x="1615458" y="1086993"/>
                  <a:pt x="1615323" y="1088075"/>
                  <a:pt x="1615188" y="1088953"/>
                </a:cubicBezTo>
                <a:close/>
              </a:path>
            </a:pathLst>
          </a:custGeom>
          <a:solidFill>
            <a:schemeClr val="tx1"/>
          </a:solidFill>
          <a:ln w="6742" cap="flat">
            <a:noFill/>
            <a:prstDash val="solid"/>
            <a:miter/>
          </a:ln>
        </p:spPr>
        <p:txBody>
          <a:bodyPr/>
          <a:lstStyle/>
          <a:p>
            <a:endParaRPr lang="en-US"/>
          </a:p>
        </p:txBody>
      </p:sp>
      <p:sp>
        <p:nvSpPr>
          <p:cNvPr id="62" name="Freeform 61">
            <a:extLst>
              <a:ext uri="{FF2B5EF4-FFF2-40B4-BE49-F238E27FC236}">
                <a16:creationId xmlns:a16="http://schemas.microsoft.com/office/drawing/2014/main" id="{B523F454-E42C-C3BB-6D7D-50273BBD764D}"/>
              </a:ext>
            </a:extLst>
          </p:cNvPr>
          <p:cNvSpPr/>
          <p:nvPr/>
        </p:nvSpPr>
        <p:spPr>
          <a:xfrm>
            <a:off x="10197001" y="3664660"/>
            <a:ext cx="1549623" cy="2536584"/>
          </a:xfrm>
          <a:custGeom>
            <a:avLst/>
            <a:gdLst>
              <a:gd name="csX0" fmla="*/ 1360006 w 1360208"/>
              <a:gd name="csY0" fmla="*/ 67 h 2226530"/>
              <a:gd name="csX1" fmla="*/ 486353 w 1360208"/>
              <a:gd name="csY1" fmla="*/ 1034945 h 2226530"/>
              <a:gd name="csX2" fmla="*/ 333509 w 1360208"/>
              <a:gd name="csY2" fmla="*/ 1112274 h 2226530"/>
              <a:gd name="csX3" fmla="*/ 144480 w 1360208"/>
              <a:gd name="csY3" fmla="*/ 1228334 h 2226530"/>
              <a:gd name="csX4" fmla="*/ 89594 w 1360208"/>
              <a:gd name="csY4" fmla="*/ 1781801 h 2226530"/>
              <a:gd name="csX5" fmla="*/ 598150 w 1360208"/>
              <a:gd name="csY5" fmla="*/ 1834930 h 2226530"/>
              <a:gd name="csX6" fmla="*/ 915855 w 1360208"/>
              <a:gd name="csY6" fmla="*/ 2222316 h 2226530"/>
              <a:gd name="csX7" fmla="*/ 1352512 w 1360208"/>
              <a:gd name="csY7" fmla="*/ 1878394 h 2226530"/>
              <a:gd name="csX8" fmla="*/ 1358723 w 1360208"/>
              <a:gd name="csY8" fmla="*/ 1700416 h 2226530"/>
              <a:gd name="csX9" fmla="*/ 1359736 w 1360208"/>
              <a:gd name="csY9" fmla="*/ 1445922 h 2226530"/>
              <a:gd name="csX10" fmla="*/ 1360209 w 1360208"/>
              <a:gd name="csY10" fmla="*/ 0 h 2226530"/>
              <a:gd name="csX11" fmla="*/ 1359804 w 1360208"/>
              <a:gd name="csY11" fmla="*/ 0 h 22265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360208" h="2226530">
                <a:moveTo>
                  <a:pt x="1360006" y="67"/>
                </a:moveTo>
                <a:cubicBezTo>
                  <a:pt x="1308023" y="322563"/>
                  <a:pt x="767804" y="890292"/>
                  <a:pt x="486353" y="1034945"/>
                </a:cubicBezTo>
                <a:lnTo>
                  <a:pt x="333509" y="1112274"/>
                </a:lnTo>
                <a:cubicBezTo>
                  <a:pt x="203889" y="1178651"/>
                  <a:pt x="198826" y="1180477"/>
                  <a:pt x="144480" y="1228334"/>
                </a:cubicBezTo>
                <a:cubicBezTo>
                  <a:pt x="-24161" y="1376366"/>
                  <a:pt x="-48735" y="1624169"/>
                  <a:pt x="89594" y="1781801"/>
                </a:cubicBezTo>
                <a:cubicBezTo>
                  <a:pt x="215433" y="1925372"/>
                  <a:pt x="432817" y="1944502"/>
                  <a:pt x="598150" y="1834930"/>
                </a:cubicBezTo>
                <a:cubicBezTo>
                  <a:pt x="600243" y="2027575"/>
                  <a:pt x="731416" y="2194062"/>
                  <a:pt x="915855" y="2222316"/>
                </a:cubicBezTo>
                <a:cubicBezTo>
                  <a:pt x="1122842" y="2254356"/>
                  <a:pt x="1318217" y="2100240"/>
                  <a:pt x="1352512" y="1878394"/>
                </a:cubicBezTo>
                <a:cubicBezTo>
                  <a:pt x="1359128" y="1836214"/>
                  <a:pt x="1358723" y="1774500"/>
                  <a:pt x="1358723" y="1700416"/>
                </a:cubicBezTo>
                <a:lnTo>
                  <a:pt x="1359736" y="1445922"/>
                </a:lnTo>
                <a:lnTo>
                  <a:pt x="1360209" y="0"/>
                </a:lnTo>
                <a:lnTo>
                  <a:pt x="1359804" y="0"/>
                </a:lnTo>
                <a:close/>
              </a:path>
            </a:pathLst>
          </a:custGeom>
          <a:solidFill>
            <a:schemeClr val="tx1"/>
          </a:solidFill>
          <a:ln w="6742" cap="flat">
            <a:noFill/>
            <a:prstDash val="solid"/>
            <a:miter/>
          </a:ln>
        </p:spPr>
        <p:txBody>
          <a:bodyPr/>
          <a:lstStyle/>
          <a:p>
            <a:endParaRPr lang="en-US"/>
          </a:p>
        </p:txBody>
      </p:sp>
      <p:sp>
        <p:nvSpPr>
          <p:cNvPr id="66" name="Freeform 65">
            <a:extLst>
              <a:ext uri="{FF2B5EF4-FFF2-40B4-BE49-F238E27FC236}">
                <a16:creationId xmlns:a16="http://schemas.microsoft.com/office/drawing/2014/main" id="{7347976A-74D7-911E-5ABF-07E347106101}"/>
              </a:ext>
            </a:extLst>
          </p:cNvPr>
          <p:cNvSpPr/>
          <p:nvPr/>
        </p:nvSpPr>
        <p:spPr>
          <a:xfrm>
            <a:off x="10398046" y="656756"/>
            <a:ext cx="1356115" cy="2389377"/>
          </a:xfrm>
          <a:custGeom>
            <a:avLst/>
            <a:gdLst>
              <a:gd name="csX0" fmla="*/ 1190286 w 1190353"/>
              <a:gd name="csY0" fmla="*/ 2097318 h 2097317"/>
              <a:gd name="csX1" fmla="*/ 1190286 w 1190353"/>
              <a:gd name="csY1" fmla="*/ 2097318 h 2097317"/>
              <a:gd name="csX2" fmla="*/ 1190286 w 1190353"/>
              <a:gd name="csY2" fmla="*/ 1059737 h 2097317"/>
              <a:gd name="csX3" fmla="*/ 1151333 w 1190353"/>
              <a:gd name="csY3" fmla="*/ 293819 h 2097317"/>
              <a:gd name="csX4" fmla="*/ 681257 w 1190353"/>
              <a:gd name="csY4" fmla="*/ 13165 h 2097317"/>
              <a:gd name="csX5" fmla="*/ 428161 w 1190353"/>
              <a:gd name="csY5" fmla="*/ 251911 h 2097317"/>
              <a:gd name="csX6" fmla="*/ 111334 w 1190353"/>
              <a:gd name="csY6" fmla="*/ 350329 h 2097317"/>
              <a:gd name="csX7" fmla="*/ 9 w 1190353"/>
              <a:gd name="csY7" fmla="*/ 617802 h 2097317"/>
              <a:gd name="csX8" fmla="*/ 80954 w 1190353"/>
              <a:gd name="csY8" fmla="*/ 896022 h 2097317"/>
              <a:gd name="csX9" fmla="*/ 197005 w 1190353"/>
              <a:gd name="csY9" fmla="*/ 1022560 h 2097317"/>
              <a:gd name="csX10" fmla="*/ 349443 w 1190353"/>
              <a:gd name="csY10" fmla="*/ 1127940 h 2097317"/>
              <a:gd name="csX11" fmla="*/ 1185088 w 1190353"/>
              <a:gd name="csY11" fmla="*/ 2097318 h 2097317"/>
              <a:gd name="csX12" fmla="*/ 1190354 w 1190353"/>
              <a:gd name="csY12" fmla="*/ 2097318 h 20973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190353" h="2097317">
                <a:moveTo>
                  <a:pt x="1190286" y="2097318"/>
                </a:moveTo>
                <a:lnTo>
                  <a:pt x="1190286" y="2097318"/>
                </a:lnTo>
                <a:lnTo>
                  <a:pt x="1190286" y="1059737"/>
                </a:lnTo>
                <a:cubicBezTo>
                  <a:pt x="1190286" y="789019"/>
                  <a:pt x="1187721" y="426103"/>
                  <a:pt x="1151333" y="293819"/>
                </a:cubicBezTo>
                <a:cubicBezTo>
                  <a:pt x="1093611" y="83329"/>
                  <a:pt x="883316" y="-42465"/>
                  <a:pt x="681257" y="13165"/>
                </a:cubicBezTo>
                <a:cubicBezTo>
                  <a:pt x="559468" y="46625"/>
                  <a:pt x="468532" y="138284"/>
                  <a:pt x="428161" y="251911"/>
                </a:cubicBezTo>
                <a:cubicBezTo>
                  <a:pt x="315216" y="234877"/>
                  <a:pt x="197950" y="267119"/>
                  <a:pt x="111334" y="350329"/>
                </a:cubicBezTo>
                <a:cubicBezTo>
                  <a:pt x="35790" y="422993"/>
                  <a:pt x="-666" y="519316"/>
                  <a:pt x="9" y="617802"/>
                </a:cubicBezTo>
                <a:cubicBezTo>
                  <a:pt x="1022" y="775298"/>
                  <a:pt x="65089" y="872567"/>
                  <a:pt x="80954" y="896022"/>
                </a:cubicBezTo>
                <a:cubicBezTo>
                  <a:pt x="111807" y="941649"/>
                  <a:pt x="155621" y="987613"/>
                  <a:pt x="197005" y="1022560"/>
                </a:cubicBezTo>
                <a:cubicBezTo>
                  <a:pt x="237984" y="1057168"/>
                  <a:pt x="311165" y="1100902"/>
                  <a:pt x="349443" y="1127940"/>
                </a:cubicBezTo>
                <a:cubicBezTo>
                  <a:pt x="544751" y="1266104"/>
                  <a:pt x="1098337" y="1794425"/>
                  <a:pt x="1185088" y="2097318"/>
                </a:cubicBezTo>
                <a:lnTo>
                  <a:pt x="1190354" y="2097318"/>
                </a:lnTo>
                <a:close/>
              </a:path>
            </a:pathLst>
          </a:custGeom>
          <a:solidFill>
            <a:schemeClr val="tx1"/>
          </a:solidFill>
          <a:ln w="6742" cap="flat">
            <a:noFill/>
            <a:prstDash val="solid"/>
            <a:miter/>
          </a:ln>
        </p:spPr>
        <p:txBody>
          <a:bodyPr/>
          <a:lstStyle/>
          <a:p>
            <a:endParaRPr lang="en-US"/>
          </a:p>
        </p:txBody>
      </p:sp>
    </p:spTree>
    <p:extLst>
      <p:ext uri="{BB962C8B-B14F-4D97-AF65-F5344CB8AC3E}">
        <p14:creationId xmlns:p14="http://schemas.microsoft.com/office/powerpoint/2010/main" val="1652413363"/>
      </p:ext>
    </p:extLst>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Section Accent 2">
    <p:bg>
      <p:bgPr>
        <a:solidFill>
          <a:schemeClr val="accent5"/>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7935F70-A728-30CC-EEA4-04C1E94A38F6}"/>
              </a:ext>
            </a:extLst>
          </p:cNvPr>
          <p:cNvSpPr>
            <a:spLocks noGrp="1"/>
          </p:cNvSpPr>
          <p:nvPr>
            <p:ph type="dt" sz="half" idx="10"/>
          </p:nvPr>
        </p:nvSpPr>
        <p:spPr/>
        <p:txBody>
          <a:bodyPr/>
          <a:lstStyle>
            <a:lvl1pPr>
              <a:defRPr>
                <a:solidFill>
                  <a:schemeClr val="tx2"/>
                </a:solidFill>
              </a:defRPr>
            </a:lvl1pPr>
          </a:lstStyle>
          <a:p>
            <a:fld id="{88135F90-FB14-4276-A31E-A7D111A924F6}" type="datetime1">
              <a:rPr lang="en-US" smtClean="0"/>
              <a:t>5/26/2026</a:t>
            </a:fld>
            <a:endParaRPr lang="en-US"/>
          </a:p>
        </p:txBody>
      </p:sp>
      <p:sp>
        <p:nvSpPr>
          <p:cNvPr id="5" name="Footer Placeholder 4">
            <a:extLst>
              <a:ext uri="{FF2B5EF4-FFF2-40B4-BE49-F238E27FC236}">
                <a16:creationId xmlns:a16="http://schemas.microsoft.com/office/drawing/2014/main" id="{EADA598C-3804-4897-E5F9-9B2A59512882}"/>
              </a:ext>
            </a:extLst>
          </p:cNvPr>
          <p:cNvSpPr>
            <a:spLocks noGrp="1"/>
          </p:cNvSpPr>
          <p:nvPr>
            <p:ph type="ftr" sz="quarter" idx="11"/>
          </p:nvPr>
        </p:nvSpPr>
        <p:spPr/>
        <p:txBody>
          <a:bodyPr/>
          <a:lstStyle>
            <a:lvl1pPr>
              <a:defRPr>
                <a:solidFill>
                  <a:schemeClr val="tx2"/>
                </a:solidFill>
              </a:defRPr>
            </a:lvl1pPr>
          </a:lstStyle>
          <a:p>
            <a:r>
              <a:rPr lang="en-US"/>
              <a:t>Integral Care</a:t>
            </a:r>
          </a:p>
        </p:txBody>
      </p:sp>
      <p:sp>
        <p:nvSpPr>
          <p:cNvPr id="6" name="Slide Number Placeholder 5">
            <a:extLst>
              <a:ext uri="{FF2B5EF4-FFF2-40B4-BE49-F238E27FC236}">
                <a16:creationId xmlns:a16="http://schemas.microsoft.com/office/drawing/2014/main" id="{4B4ED84E-CC19-F4D2-0276-2BE231AC3222}"/>
              </a:ext>
            </a:extLst>
          </p:cNvPr>
          <p:cNvSpPr>
            <a:spLocks noGrp="1"/>
          </p:cNvSpPr>
          <p:nvPr>
            <p:ph type="sldNum" sz="quarter" idx="12"/>
          </p:nvPr>
        </p:nvSpPr>
        <p:spPr/>
        <p:txBody>
          <a:bodyPr/>
          <a:lstStyle>
            <a:lvl1pPr>
              <a:defRPr>
                <a:solidFill>
                  <a:schemeClr val="tx2"/>
                </a:solidFill>
              </a:defRPr>
            </a:lvl1pPr>
          </a:lstStyle>
          <a:p>
            <a:fld id="{1992C110-431D-944C-AF63-8315F9BDBACE}" type="slidenum">
              <a:rPr lang="en-US" smtClean="0"/>
              <a:pPr/>
              <a:t>‹#›</a:t>
            </a:fld>
            <a:endParaRPr lang="en-US"/>
          </a:p>
        </p:txBody>
      </p:sp>
      <p:pic>
        <p:nvPicPr>
          <p:cNvPr id="3" name="Graphic 2">
            <a:extLst>
              <a:ext uri="{FF2B5EF4-FFF2-40B4-BE49-F238E27FC236}">
                <a16:creationId xmlns:a16="http://schemas.microsoft.com/office/drawing/2014/main" id="{D72DBB52-DE53-8702-8D66-741043A2409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280870" y="3873291"/>
            <a:ext cx="11822259" cy="1028973"/>
          </a:xfrm>
          <a:prstGeom prst="rect">
            <a:avLst/>
          </a:prstGeom>
        </p:spPr>
      </p:pic>
      <p:sp>
        <p:nvSpPr>
          <p:cNvPr id="2" name="Title 1">
            <a:extLst>
              <a:ext uri="{FF2B5EF4-FFF2-40B4-BE49-F238E27FC236}">
                <a16:creationId xmlns:a16="http://schemas.microsoft.com/office/drawing/2014/main" id="{8F5E3650-D820-FA54-88E0-D1611153B32A}"/>
              </a:ext>
            </a:extLst>
          </p:cNvPr>
          <p:cNvSpPr>
            <a:spLocks noGrp="1"/>
          </p:cNvSpPr>
          <p:nvPr>
            <p:ph type="ctrTitle"/>
          </p:nvPr>
        </p:nvSpPr>
        <p:spPr>
          <a:xfrm>
            <a:off x="479609" y="2235199"/>
            <a:ext cx="5616390" cy="2387600"/>
          </a:xfrm>
        </p:spPr>
        <p:txBody>
          <a:bodyPr anchor="ctr">
            <a:noAutofit/>
          </a:bodyPr>
          <a:lstStyle>
            <a:lvl1pPr algn="ctr">
              <a:defRPr sz="6000">
                <a:solidFill>
                  <a:schemeClr val="tx2"/>
                </a:solidFill>
              </a:defRPr>
            </a:lvl1pPr>
          </a:lstStyle>
          <a:p>
            <a:r>
              <a:rPr lang="en-US"/>
              <a:t>Click to edit Master title style</a:t>
            </a:r>
            <a:endParaRPr lang="en-US" dirty="0"/>
          </a:p>
        </p:txBody>
      </p:sp>
    </p:spTree>
    <p:extLst>
      <p:ext uri="{BB962C8B-B14F-4D97-AF65-F5344CB8AC3E}">
        <p14:creationId xmlns:p14="http://schemas.microsoft.com/office/powerpoint/2010/main" val="2326204799"/>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ACB31CD-DD2F-F3A4-74FA-C6BDC0D49479}"/>
              </a:ext>
            </a:extLst>
          </p:cNvPr>
          <p:cNvSpPr>
            <a:spLocks noGrp="1"/>
          </p:cNvSpPr>
          <p:nvPr>
            <p:ph type="dt" sz="half" idx="10"/>
          </p:nvPr>
        </p:nvSpPr>
        <p:spPr/>
        <p:txBody>
          <a:bodyPr/>
          <a:lstStyle/>
          <a:p>
            <a:fld id="{77488805-F797-47E1-BED0-268D9E362D76}" type="datetime1">
              <a:rPr lang="en-US" smtClean="0"/>
              <a:t>5/26/2026</a:t>
            </a:fld>
            <a:endParaRPr lang="en-US"/>
          </a:p>
        </p:txBody>
      </p:sp>
      <p:sp>
        <p:nvSpPr>
          <p:cNvPr id="3" name="Footer Placeholder 2">
            <a:extLst>
              <a:ext uri="{FF2B5EF4-FFF2-40B4-BE49-F238E27FC236}">
                <a16:creationId xmlns:a16="http://schemas.microsoft.com/office/drawing/2014/main" id="{50FFE81B-D95B-3274-17D2-447F7B4AE0B1}"/>
              </a:ext>
            </a:extLst>
          </p:cNvPr>
          <p:cNvSpPr>
            <a:spLocks noGrp="1"/>
          </p:cNvSpPr>
          <p:nvPr>
            <p:ph type="ftr" sz="quarter" idx="11"/>
          </p:nvPr>
        </p:nvSpPr>
        <p:spPr/>
        <p:txBody>
          <a:bodyPr/>
          <a:lstStyle/>
          <a:p>
            <a:r>
              <a:rPr lang="en-US"/>
              <a:t>Integral Care</a:t>
            </a:r>
          </a:p>
        </p:txBody>
      </p:sp>
      <p:sp>
        <p:nvSpPr>
          <p:cNvPr id="4" name="Slide Number Placeholder 3">
            <a:extLst>
              <a:ext uri="{FF2B5EF4-FFF2-40B4-BE49-F238E27FC236}">
                <a16:creationId xmlns:a16="http://schemas.microsoft.com/office/drawing/2014/main" id="{31133086-4B01-D37B-2696-72371891DE5A}"/>
              </a:ext>
            </a:extLst>
          </p:cNvPr>
          <p:cNvSpPr>
            <a:spLocks noGrp="1"/>
          </p:cNvSpPr>
          <p:nvPr>
            <p:ph type="sldNum" sz="quarter" idx="12"/>
          </p:nvPr>
        </p:nvSpPr>
        <p:spPr/>
        <p:txBody>
          <a:bodyPr/>
          <a:lstStyle/>
          <a:p>
            <a:fld id="{1992C110-431D-944C-AF63-8315F9BDBACE}" type="slidenum">
              <a:rPr lang="en-US" smtClean="0"/>
              <a:t>‹#›</a:t>
            </a:fld>
            <a:endParaRPr lang="en-US"/>
          </a:p>
        </p:txBody>
      </p:sp>
    </p:spTree>
    <p:extLst>
      <p:ext uri="{BB962C8B-B14F-4D97-AF65-F5344CB8AC3E}">
        <p14:creationId xmlns:p14="http://schemas.microsoft.com/office/powerpoint/2010/main" val="24239692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blank" preserve="1">
  <p:cSld name="Blank Dark">
    <p:bg>
      <p:bgRef idx="1001">
        <a:schemeClr val="bg2"/>
      </p:bgRef>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ACB31CD-DD2F-F3A4-74FA-C6BDC0D49479}"/>
              </a:ext>
            </a:extLst>
          </p:cNvPr>
          <p:cNvSpPr>
            <a:spLocks noGrp="1"/>
          </p:cNvSpPr>
          <p:nvPr>
            <p:ph type="dt" sz="half" idx="10"/>
          </p:nvPr>
        </p:nvSpPr>
        <p:spPr/>
        <p:txBody>
          <a:bodyPr/>
          <a:lstStyle>
            <a:lvl1pPr>
              <a:defRPr>
                <a:solidFill>
                  <a:schemeClr val="tx2">
                    <a:lumMod val="85000"/>
                  </a:schemeClr>
                </a:solidFill>
              </a:defRPr>
            </a:lvl1pPr>
          </a:lstStyle>
          <a:p>
            <a:fld id="{A98C1206-BE13-4DD6-9377-CC9411CC322F}" type="datetime1">
              <a:rPr lang="en-US" smtClean="0"/>
              <a:t>5/26/2026</a:t>
            </a:fld>
            <a:endParaRPr lang="en-US"/>
          </a:p>
        </p:txBody>
      </p:sp>
      <p:sp>
        <p:nvSpPr>
          <p:cNvPr id="3" name="Footer Placeholder 2">
            <a:extLst>
              <a:ext uri="{FF2B5EF4-FFF2-40B4-BE49-F238E27FC236}">
                <a16:creationId xmlns:a16="http://schemas.microsoft.com/office/drawing/2014/main" id="{50FFE81B-D95B-3274-17D2-447F7B4AE0B1}"/>
              </a:ext>
            </a:extLst>
          </p:cNvPr>
          <p:cNvSpPr>
            <a:spLocks noGrp="1"/>
          </p:cNvSpPr>
          <p:nvPr>
            <p:ph type="ftr" sz="quarter" idx="11"/>
          </p:nvPr>
        </p:nvSpPr>
        <p:spPr/>
        <p:txBody>
          <a:bodyPr/>
          <a:lstStyle>
            <a:lvl1pPr>
              <a:defRPr>
                <a:solidFill>
                  <a:schemeClr val="tx2">
                    <a:lumMod val="85000"/>
                  </a:schemeClr>
                </a:solidFill>
              </a:defRPr>
            </a:lvl1pPr>
          </a:lstStyle>
          <a:p>
            <a:r>
              <a:rPr lang="en-US">
                <a:solidFill>
                  <a:schemeClr val="tx2">
                    <a:lumMod val="85000"/>
                  </a:schemeClr>
                </a:solidFill>
              </a:rPr>
              <a:t>Integral Care</a:t>
            </a:r>
            <a:endParaRPr lang="en-US" dirty="0">
              <a:solidFill>
                <a:schemeClr val="tx2">
                  <a:lumMod val="85000"/>
                </a:schemeClr>
              </a:solidFill>
            </a:endParaRPr>
          </a:p>
        </p:txBody>
      </p:sp>
      <p:sp>
        <p:nvSpPr>
          <p:cNvPr id="4" name="Slide Number Placeholder 3">
            <a:extLst>
              <a:ext uri="{FF2B5EF4-FFF2-40B4-BE49-F238E27FC236}">
                <a16:creationId xmlns:a16="http://schemas.microsoft.com/office/drawing/2014/main" id="{31133086-4B01-D37B-2696-72371891DE5A}"/>
              </a:ext>
            </a:extLst>
          </p:cNvPr>
          <p:cNvSpPr>
            <a:spLocks noGrp="1"/>
          </p:cNvSpPr>
          <p:nvPr>
            <p:ph type="sldNum" sz="quarter" idx="12"/>
          </p:nvPr>
        </p:nvSpPr>
        <p:spPr/>
        <p:txBody>
          <a:bodyPr/>
          <a:lstStyle>
            <a:lvl1pPr>
              <a:defRPr>
                <a:solidFill>
                  <a:schemeClr val="tx2">
                    <a:lumMod val="85000"/>
                  </a:schemeClr>
                </a:solidFill>
              </a:defRPr>
            </a:lvl1pPr>
          </a:lstStyle>
          <a:p>
            <a:fld id="{1992C110-431D-944C-AF63-8315F9BDBACE}" type="slidenum">
              <a:rPr lang="en-US" smtClean="0"/>
              <a:pPr/>
              <a:t>‹#›</a:t>
            </a:fld>
            <a:endParaRPr lang="en-US"/>
          </a:p>
        </p:txBody>
      </p:sp>
      <p:pic>
        <p:nvPicPr>
          <p:cNvPr id="5" name="Graphic 4">
            <a:extLst>
              <a:ext uri="{FF2B5EF4-FFF2-40B4-BE49-F238E27FC236}">
                <a16:creationId xmlns:a16="http://schemas.microsoft.com/office/drawing/2014/main" id="{23FA9CE6-2091-7F56-47F5-E0BF66D924F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311465" y="356161"/>
            <a:ext cx="527361" cy="711937"/>
          </a:xfrm>
          <a:prstGeom prst="rect">
            <a:avLst/>
          </a:prstGeom>
        </p:spPr>
      </p:pic>
    </p:spTree>
    <p:extLst>
      <p:ext uri="{BB962C8B-B14F-4D97-AF65-F5344CB8AC3E}">
        <p14:creationId xmlns:p14="http://schemas.microsoft.com/office/powerpoint/2010/main" val="2749656445"/>
      </p:ext>
    </p:extLst>
  </p:cSld>
  <p:clrMapOvr>
    <a:overrideClrMapping bg1="dk1" tx1="lt1" bg2="dk2" tx2="lt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blank" preserve="1">
  <p:cSld name="Blank Accent">
    <p:bg>
      <p:bgPr>
        <a:solidFill>
          <a:schemeClr val="accent1"/>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ACB31CD-DD2F-F3A4-74FA-C6BDC0D49479}"/>
              </a:ext>
            </a:extLst>
          </p:cNvPr>
          <p:cNvSpPr>
            <a:spLocks noGrp="1"/>
          </p:cNvSpPr>
          <p:nvPr>
            <p:ph type="dt" sz="half" idx="10"/>
          </p:nvPr>
        </p:nvSpPr>
        <p:spPr/>
        <p:txBody>
          <a:bodyPr/>
          <a:lstStyle>
            <a:lvl1pPr>
              <a:defRPr>
                <a:solidFill>
                  <a:schemeClr val="tx2">
                    <a:lumMod val="85000"/>
                  </a:schemeClr>
                </a:solidFill>
              </a:defRPr>
            </a:lvl1pPr>
          </a:lstStyle>
          <a:p>
            <a:fld id="{FBAEE272-DB0B-452F-9DA1-6AA1EF5D473B}" type="datetime1">
              <a:rPr lang="en-US" smtClean="0"/>
              <a:t>5/26/2026</a:t>
            </a:fld>
            <a:endParaRPr lang="en-US"/>
          </a:p>
        </p:txBody>
      </p:sp>
      <p:sp>
        <p:nvSpPr>
          <p:cNvPr id="3" name="Footer Placeholder 2">
            <a:extLst>
              <a:ext uri="{FF2B5EF4-FFF2-40B4-BE49-F238E27FC236}">
                <a16:creationId xmlns:a16="http://schemas.microsoft.com/office/drawing/2014/main" id="{50FFE81B-D95B-3274-17D2-447F7B4AE0B1}"/>
              </a:ext>
            </a:extLst>
          </p:cNvPr>
          <p:cNvSpPr>
            <a:spLocks noGrp="1"/>
          </p:cNvSpPr>
          <p:nvPr>
            <p:ph type="ftr" sz="quarter" idx="11"/>
          </p:nvPr>
        </p:nvSpPr>
        <p:spPr/>
        <p:txBody>
          <a:bodyPr/>
          <a:lstStyle>
            <a:lvl1pPr>
              <a:defRPr>
                <a:solidFill>
                  <a:schemeClr val="tx2">
                    <a:lumMod val="85000"/>
                  </a:schemeClr>
                </a:solidFill>
              </a:defRPr>
            </a:lvl1pPr>
          </a:lstStyle>
          <a:p>
            <a:r>
              <a:rPr lang="en-US">
                <a:solidFill>
                  <a:schemeClr val="tx2">
                    <a:lumMod val="85000"/>
                  </a:schemeClr>
                </a:solidFill>
              </a:rPr>
              <a:t>Integral Care</a:t>
            </a:r>
            <a:endParaRPr lang="en-US" dirty="0">
              <a:solidFill>
                <a:schemeClr val="tx2">
                  <a:lumMod val="85000"/>
                </a:schemeClr>
              </a:solidFill>
            </a:endParaRPr>
          </a:p>
        </p:txBody>
      </p:sp>
      <p:sp>
        <p:nvSpPr>
          <p:cNvPr id="4" name="Slide Number Placeholder 3">
            <a:extLst>
              <a:ext uri="{FF2B5EF4-FFF2-40B4-BE49-F238E27FC236}">
                <a16:creationId xmlns:a16="http://schemas.microsoft.com/office/drawing/2014/main" id="{31133086-4B01-D37B-2696-72371891DE5A}"/>
              </a:ext>
            </a:extLst>
          </p:cNvPr>
          <p:cNvSpPr>
            <a:spLocks noGrp="1"/>
          </p:cNvSpPr>
          <p:nvPr>
            <p:ph type="sldNum" sz="quarter" idx="12"/>
          </p:nvPr>
        </p:nvSpPr>
        <p:spPr/>
        <p:txBody>
          <a:bodyPr/>
          <a:lstStyle>
            <a:lvl1pPr>
              <a:defRPr>
                <a:solidFill>
                  <a:schemeClr val="tx2">
                    <a:lumMod val="85000"/>
                  </a:schemeClr>
                </a:solidFill>
              </a:defRPr>
            </a:lvl1pPr>
          </a:lstStyle>
          <a:p>
            <a:fld id="{1992C110-431D-944C-AF63-8315F9BDBACE}" type="slidenum">
              <a:rPr lang="en-US" smtClean="0"/>
              <a:pPr/>
              <a:t>‹#›</a:t>
            </a:fld>
            <a:endParaRPr lang="en-US"/>
          </a:p>
        </p:txBody>
      </p:sp>
      <p:pic>
        <p:nvPicPr>
          <p:cNvPr id="5" name="Graphic 4">
            <a:extLst>
              <a:ext uri="{FF2B5EF4-FFF2-40B4-BE49-F238E27FC236}">
                <a16:creationId xmlns:a16="http://schemas.microsoft.com/office/drawing/2014/main" id="{94C85EF6-F407-7D63-0E72-A6940E7AACF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311465" y="356161"/>
            <a:ext cx="527361" cy="711937"/>
          </a:xfrm>
          <a:prstGeom prst="rect">
            <a:avLst/>
          </a:prstGeom>
        </p:spPr>
      </p:pic>
    </p:spTree>
    <p:extLst>
      <p:ext uri="{BB962C8B-B14F-4D97-AF65-F5344CB8AC3E}">
        <p14:creationId xmlns:p14="http://schemas.microsoft.com/office/powerpoint/2010/main" val="2262520600"/>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blank" preserve="1">
  <p:cSld name="Blank Accent 2">
    <p:bg>
      <p:bgPr>
        <a:solidFill>
          <a:schemeClr val="accent5"/>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ACB31CD-DD2F-F3A4-74FA-C6BDC0D49479}"/>
              </a:ext>
            </a:extLst>
          </p:cNvPr>
          <p:cNvSpPr>
            <a:spLocks noGrp="1"/>
          </p:cNvSpPr>
          <p:nvPr>
            <p:ph type="dt" sz="half" idx="10"/>
          </p:nvPr>
        </p:nvSpPr>
        <p:spPr/>
        <p:txBody>
          <a:bodyPr/>
          <a:lstStyle>
            <a:lvl1pPr>
              <a:defRPr>
                <a:solidFill>
                  <a:schemeClr val="tx2">
                    <a:lumMod val="85000"/>
                  </a:schemeClr>
                </a:solidFill>
              </a:defRPr>
            </a:lvl1pPr>
          </a:lstStyle>
          <a:p>
            <a:fld id="{340A689D-7C76-48A1-A232-9F07D5ED6312}" type="datetime1">
              <a:rPr lang="en-US" smtClean="0"/>
              <a:t>5/26/2026</a:t>
            </a:fld>
            <a:endParaRPr lang="en-US"/>
          </a:p>
        </p:txBody>
      </p:sp>
      <p:sp>
        <p:nvSpPr>
          <p:cNvPr id="3" name="Footer Placeholder 2">
            <a:extLst>
              <a:ext uri="{FF2B5EF4-FFF2-40B4-BE49-F238E27FC236}">
                <a16:creationId xmlns:a16="http://schemas.microsoft.com/office/drawing/2014/main" id="{50FFE81B-D95B-3274-17D2-447F7B4AE0B1}"/>
              </a:ext>
            </a:extLst>
          </p:cNvPr>
          <p:cNvSpPr>
            <a:spLocks noGrp="1"/>
          </p:cNvSpPr>
          <p:nvPr>
            <p:ph type="ftr" sz="quarter" idx="11"/>
          </p:nvPr>
        </p:nvSpPr>
        <p:spPr/>
        <p:txBody>
          <a:bodyPr/>
          <a:lstStyle>
            <a:lvl1pPr>
              <a:defRPr>
                <a:solidFill>
                  <a:schemeClr val="tx2">
                    <a:lumMod val="85000"/>
                  </a:schemeClr>
                </a:solidFill>
              </a:defRPr>
            </a:lvl1pPr>
          </a:lstStyle>
          <a:p>
            <a:r>
              <a:rPr lang="en-US">
                <a:solidFill>
                  <a:schemeClr val="tx2">
                    <a:lumMod val="85000"/>
                  </a:schemeClr>
                </a:solidFill>
              </a:rPr>
              <a:t>Integral Care</a:t>
            </a:r>
            <a:endParaRPr lang="en-US" dirty="0">
              <a:solidFill>
                <a:schemeClr val="tx2">
                  <a:lumMod val="85000"/>
                </a:schemeClr>
              </a:solidFill>
            </a:endParaRPr>
          </a:p>
        </p:txBody>
      </p:sp>
      <p:sp>
        <p:nvSpPr>
          <p:cNvPr id="4" name="Slide Number Placeholder 3">
            <a:extLst>
              <a:ext uri="{FF2B5EF4-FFF2-40B4-BE49-F238E27FC236}">
                <a16:creationId xmlns:a16="http://schemas.microsoft.com/office/drawing/2014/main" id="{31133086-4B01-D37B-2696-72371891DE5A}"/>
              </a:ext>
            </a:extLst>
          </p:cNvPr>
          <p:cNvSpPr>
            <a:spLocks noGrp="1"/>
          </p:cNvSpPr>
          <p:nvPr>
            <p:ph type="sldNum" sz="quarter" idx="12"/>
          </p:nvPr>
        </p:nvSpPr>
        <p:spPr/>
        <p:txBody>
          <a:bodyPr/>
          <a:lstStyle>
            <a:lvl1pPr>
              <a:defRPr>
                <a:solidFill>
                  <a:schemeClr val="tx2">
                    <a:lumMod val="85000"/>
                  </a:schemeClr>
                </a:solidFill>
              </a:defRPr>
            </a:lvl1pPr>
          </a:lstStyle>
          <a:p>
            <a:fld id="{1992C110-431D-944C-AF63-8315F9BDBACE}" type="slidenum">
              <a:rPr lang="en-US" smtClean="0"/>
              <a:pPr/>
              <a:t>‹#›</a:t>
            </a:fld>
            <a:endParaRPr lang="en-US"/>
          </a:p>
        </p:txBody>
      </p:sp>
      <p:pic>
        <p:nvPicPr>
          <p:cNvPr id="5" name="Graphic 4">
            <a:extLst>
              <a:ext uri="{FF2B5EF4-FFF2-40B4-BE49-F238E27FC236}">
                <a16:creationId xmlns:a16="http://schemas.microsoft.com/office/drawing/2014/main" id="{94C85EF6-F407-7D63-0E72-A6940E7AACF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311465" y="356161"/>
            <a:ext cx="527361" cy="711937"/>
          </a:xfrm>
          <a:prstGeom prst="rect">
            <a:avLst/>
          </a:prstGeom>
        </p:spPr>
      </p:pic>
    </p:spTree>
    <p:extLst>
      <p:ext uri="{BB962C8B-B14F-4D97-AF65-F5344CB8AC3E}">
        <p14:creationId xmlns:p14="http://schemas.microsoft.com/office/powerpoint/2010/main" val="4067897219"/>
      </p:ext>
    </p:extLst>
  </p:cSld>
  <p:clrMapOvr>
    <a:overrideClrMapping bg1="dk1" tx1="lt1" bg2="dk2" tx2="lt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A33E9-E498-501B-4E77-3951F34FA9CB}"/>
              </a:ext>
            </a:extLst>
          </p:cNvPr>
          <p:cNvSpPr>
            <a:spLocks noGrp="1"/>
          </p:cNvSpPr>
          <p:nvPr>
            <p:ph type="title"/>
          </p:nvPr>
        </p:nvSpPr>
        <p:spPr>
          <a:xfrm>
            <a:off x="479610" y="342900"/>
            <a:ext cx="4365855" cy="1257300"/>
          </a:xfrm>
        </p:spPr>
        <p:txBody>
          <a:bodyPr anchor="ctr"/>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A183BDD-E7F9-674C-20AE-763A9CA5E048}"/>
              </a:ext>
            </a:extLst>
          </p:cNvPr>
          <p:cNvSpPr>
            <a:spLocks noGrp="1"/>
          </p:cNvSpPr>
          <p:nvPr>
            <p:ph idx="1" hasCustomPrompt="1"/>
          </p:nvPr>
        </p:nvSpPr>
        <p:spPr>
          <a:xfrm>
            <a:off x="5076202" y="342900"/>
            <a:ext cx="6636188" cy="5829300"/>
          </a:xfrm>
        </p:spPr>
        <p:txBody>
          <a:bodyPr/>
          <a:lstStyle>
            <a:lvl1pPr algn="ctr">
              <a:defRPr sz="24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dirty="0"/>
              <a:t>Click to add charts or tables</a:t>
            </a:r>
          </a:p>
          <a:p>
            <a:pPr lvl="0"/>
            <a:endParaRPr lang="en-US" dirty="0"/>
          </a:p>
        </p:txBody>
      </p:sp>
      <p:sp>
        <p:nvSpPr>
          <p:cNvPr id="4" name="Text Placeholder 3">
            <a:extLst>
              <a:ext uri="{FF2B5EF4-FFF2-40B4-BE49-F238E27FC236}">
                <a16:creationId xmlns:a16="http://schemas.microsoft.com/office/drawing/2014/main" id="{145A9841-DCC7-B811-FAF2-A0B5E2902EC4}"/>
              </a:ext>
            </a:extLst>
          </p:cNvPr>
          <p:cNvSpPr>
            <a:spLocks noGrp="1"/>
          </p:cNvSpPr>
          <p:nvPr>
            <p:ph type="body" sz="half" idx="2"/>
          </p:nvPr>
        </p:nvSpPr>
        <p:spPr>
          <a:xfrm>
            <a:off x="479610" y="1820636"/>
            <a:ext cx="4365855" cy="4351564"/>
          </a:xfrm>
        </p:spPr>
        <p:txBody>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3533797-0A5B-22AC-7A3B-703081DEAB75}"/>
              </a:ext>
            </a:extLst>
          </p:cNvPr>
          <p:cNvSpPr>
            <a:spLocks noGrp="1"/>
          </p:cNvSpPr>
          <p:nvPr>
            <p:ph type="dt" sz="half" idx="10"/>
          </p:nvPr>
        </p:nvSpPr>
        <p:spPr/>
        <p:txBody>
          <a:bodyPr/>
          <a:lstStyle/>
          <a:p>
            <a:fld id="{4B45CBC4-ACCB-4FD8-915D-2883F84B5D84}" type="datetime1">
              <a:rPr lang="en-US" smtClean="0"/>
              <a:t>5/26/2026</a:t>
            </a:fld>
            <a:endParaRPr lang="en-US"/>
          </a:p>
        </p:txBody>
      </p:sp>
      <p:sp>
        <p:nvSpPr>
          <p:cNvPr id="6" name="Footer Placeholder 5">
            <a:extLst>
              <a:ext uri="{FF2B5EF4-FFF2-40B4-BE49-F238E27FC236}">
                <a16:creationId xmlns:a16="http://schemas.microsoft.com/office/drawing/2014/main" id="{E5A729A5-28F8-7527-C761-127BDE35CC1A}"/>
              </a:ext>
            </a:extLst>
          </p:cNvPr>
          <p:cNvSpPr>
            <a:spLocks noGrp="1"/>
          </p:cNvSpPr>
          <p:nvPr>
            <p:ph type="ftr" sz="quarter" idx="11"/>
          </p:nvPr>
        </p:nvSpPr>
        <p:spPr/>
        <p:txBody>
          <a:bodyPr/>
          <a:lstStyle/>
          <a:p>
            <a:r>
              <a:rPr lang="en-US"/>
              <a:t>Integral Care</a:t>
            </a:r>
          </a:p>
        </p:txBody>
      </p:sp>
      <p:sp>
        <p:nvSpPr>
          <p:cNvPr id="7" name="Slide Number Placeholder 6">
            <a:extLst>
              <a:ext uri="{FF2B5EF4-FFF2-40B4-BE49-F238E27FC236}">
                <a16:creationId xmlns:a16="http://schemas.microsoft.com/office/drawing/2014/main" id="{F9578842-41EF-248B-51A6-993A48C826CE}"/>
              </a:ext>
            </a:extLst>
          </p:cNvPr>
          <p:cNvSpPr>
            <a:spLocks noGrp="1"/>
          </p:cNvSpPr>
          <p:nvPr>
            <p:ph type="sldNum" sz="quarter" idx="12"/>
          </p:nvPr>
        </p:nvSpPr>
        <p:spPr/>
        <p:txBody>
          <a:bodyPr/>
          <a:lstStyle/>
          <a:p>
            <a:fld id="{1992C110-431D-944C-AF63-8315F9BDBACE}" type="slidenum">
              <a:rPr lang="en-US" smtClean="0"/>
              <a:t>‹#›</a:t>
            </a:fld>
            <a:endParaRPr lang="en-US"/>
          </a:p>
        </p:txBody>
      </p:sp>
    </p:spTree>
    <p:extLst>
      <p:ext uri="{BB962C8B-B14F-4D97-AF65-F5344CB8AC3E}">
        <p14:creationId xmlns:p14="http://schemas.microsoft.com/office/powerpoint/2010/main" val="31090804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Featured Left Imag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33F2507-2A33-53E2-CA94-31181D767641}"/>
              </a:ext>
            </a:extLst>
          </p:cNvPr>
          <p:cNvSpPr>
            <a:spLocks noGrp="1" noRot="1" noMove="1" noResize="1" noEditPoints="1" noAdjustHandles="1" noChangeArrowheads="1" noChangeShapeType="1"/>
          </p:cNvSpPr>
          <p:nvPr>
            <p:ph type="pic" idx="1"/>
          </p:nvPr>
        </p:nvSpPr>
        <p:spPr>
          <a:xfrm>
            <a:off x="8708" y="0"/>
            <a:ext cx="6566263" cy="6858000"/>
          </a:xfrm>
          <a:solidFill>
            <a:schemeClr val="bg2">
              <a:lumMod val="9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 name="Title 1">
            <a:extLst>
              <a:ext uri="{FF2B5EF4-FFF2-40B4-BE49-F238E27FC236}">
                <a16:creationId xmlns:a16="http://schemas.microsoft.com/office/drawing/2014/main" id="{DC3899C0-31FF-6305-62A7-EA125F26EF4E}"/>
              </a:ext>
            </a:extLst>
          </p:cNvPr>
          <p:cNvSpPr>
            <a:spLocks noGrp="1"/>
          </p:cNvSpPr>
          <p:nvPr>
            <p:ph type="title"/>
          </p:nvPr>
        </p:nvSpPr>
        <p:spPr>
          <a:xfrm>
            <a:off x="7138300" y="2372151"/>
            <a:ext cx="4292415" cy="2113697"/>
          </a:xfrm>
        </p:spPr>
        <p:txBody>
          <a:bodyPr anchor="ctr">
            <a:normAutofit/>
          </a:bodyPr>
          <a:lstStyle>
            <a:lvl1pPr algn="ctr">
              <a:defRPr sz="4000"/>
            </a:lvl1pPr>
          </a:lstStyle>
          <a:p>
            <a:r>
              <a:rPr lang="en-US"/>
              <a:t>Click to edit Master title style</a:t>
            </a:r>
            <a:endParaRPr lang="en-US" dirty="0"/>
          </a:p>
        </p:txBody>
      </p:sp>
      <p:sp>
        <p:nvSpPr>
          <p:cNvPr id="5" name="Date Placeholder 4">
            <a:extLst>
              <a:ext uri="{FF2B5EF4-FFF2-40B4-BE49-F238E27FC236}">
                <a16:creationId xmlns:a16="http://schemas.microsoft.com/office/drawing/2014/main" id="{AC62AD0A-3AA6-A2FA-BE51-16C379209B70}"/>
              </a:ext>
            </a:extLst>
          </p:cNvPr>
          <p:cNvSpPr>
            <a:spLocks noGrp="1"/>
          </p:cNvSpPr>
          <p:nvPr>
            <p:ph type="dt" sz="half" idx="10"/>
          </p:nvPr>
        </p:nvSpPr>
        <p:spPr/>
        <p:txBody>
          <a:bodyPr/>
          <a:lstStyle/>
          <a:p>
            <a:fld id="{61D00310-21FA-4B14-AF0F-0BEDB1B262B6}" type="datetime1">
              <a:rPr lang="en-US" smtClean="0"/>
              <a:t>5/26/2026</a:t>
            </a:fld>
            <a:endParaRPr lang="en-US"/>
          </a:p>
        </p:txBody>
      </p:sp>
      <p:sp>
        <p:nvSpPr>
          <p:cNvPr id="7" name="Slide Number Placeholder 6">
            <a:extLst>
              <a:ext uri="{FF2B5EF4-FFF2-40B4-BE49-F238E27FC236}">
                <a16:creationId xmlns:a16="http://schemas.microsoft.com/office/drawing/2014/main" id="{AB1B82A4-4C4B-067C-3C89-E52A42408AC6}"/>
              </a:ext>
            </a:extLst>
          </p:cNvPr>
          <p:cNvSpPr>
            <a:spLocks noGrp="1"/>
          </p:cNvSpPr>
          <p:nvPr>
            <p:ph type="sldNum" sz="quarter" idx="12"/>
          </p:nvPr>
        </p:nvSpPr>
        <p:spPr/>
        <p:txBody>
          <a:bodyPr/>
          <a:lstStyle/>
          <a:p>
            <a:fld id="{1992C110-431D-944C-AF63-8315F9BDBACE}" type="slidenum">
              <a:rPr lang="en-US" smtClean="0"/>
              <a:t>‹#›</a:t>
            </a:fld>
            <a:endParaRPr lang="en-US"/>
          </a:p>
        </p:txBody>
      </p:sp>
      <p:sp>
        <p:nvSpPr>
          <p:cNvPr id="6" name="Footer Placeholder 5">
            <a:extLst>
              <a:ext uri="{FF2B5EF4-FFF2-40B4-BE49-F238E27FC236}">
                <a16:creationId xmlns:a16="http://schemas.microsoft.com/office/drawing/2014/main" id="{2C226473-6CB9-67B9-19A4-F9EE2C9BAC63}"/>
              </a:ext>
            </a:extLst>
          </p:cNvPr>
          <p:cNvSpPr>
            <a:spLocks noGrp="1"/>
          </p:cNvSpPr>
          <p:nvPr>
            <p:ph type="ftr" sz="quarter" idx="11"/>
          </p:nvPr>
        </p:nvSpPr>
        <p:spPr/>
        <p:txBody>
          <a:bodyPr/>
          <a:lstStyle/>
          <a:p>
            <a:r>
              <a:rPr lang="en-US"/>
              <a:t>Integral Care</a:t>
            </a:r>
          </a:p>
        </p:txBody>
      </p:sp>
      <p:sp>
        <p:nvSpPr>
          <p:cNvPr id="13" name="Text Placeholder 9">
            <a:extLst>
              <a:ext uri="{FF2B5EF4-FFF2-40B4-BE49-F238E27FC236}">
                <a16:creationId xmlns:a16="http://schemas.microsoft.com/office/drawing/2014/main" id="{F8675FFF-2F3E-762E-2765-D0BDAB048069}"/>
              </a:ext>
            </a:extLst>
          </p:cNvPr>
          <p:cNvSpPr>
            <a:spLocks noGrp="1"/>
          </p:cNvSpPr>
          <p:nvPr>
            <p:ph type="body" sz="quarter" idx="13" hasCustomPrompt="1"/>
          </p:nvPr>
        </p:nvSpPr>
        <p:spPr>
          <a:xfrm flipH="1">
            <a:off x="32804" y="5374849"/>
            <a:ext cx="4549221" cy="797351"/>
          </a:xfrm>
          <a:blipFill>
            <a:blip>
              <a:extLst>
                <a:ext uri="{96DAC541-7B7A-43D3-8B79-37D633B846F1}">
                  <asvg:svgBlip xmlns:asvg="http://schemas.microsoft.com/office/drawing/2016/SVG/main" r:embed="rId2"/>
                </a:ext>
              </a:extLst>
            </a:blip>
            <a:stretch>
              <a:fillRect/>
            </a:stretch>
          </a:blipFill>
        </p:spPr>
        <p:txBody>
          <a:bodyPr/>
          <a:lstStyle/>
          <a:p>
            <a:pPr lvl="0"/>
            <a:r>
              <a:rPr lang="en-US" dirty="0"/>
              <a:t> </a:t>
            </a:r>
          </a:p>
        </p:txBody>
      </p:sp>
    </p:spTree>
    <p:extLst>
      <p:ext uri="{BB962C8B-B14F-4D97-AF65-F5344CB8AC3E}">
        <p14:creationId xmlns:p14="http://schemas.microsoft.com/office/powerpoint/2010/main" val="28485936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Featured Left Image Dark">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899C0-31FF-6305-62A7-EA125F26EF4E}"/>
              </a:ext>
            </a:extLst>
          </p:cNvPr>
          <p:cNvSpPr>
            <a:spLocks noGrp="1"/>
          </p:cNvSpPr>
          <p:nvPr>
            <p:ph type="title"/>
          </p:nvPr>
        </p:nvSpPr>
        <p:spPr>
          <a:xfrm>
            <a:off x="7138300" y="2310736"/>
            <a:ext cx="4292415" cy="2236527"/>
          </a:xfrm>
        </p:spPr>
        <p:txBody>
          <a:bodyPr anchor="ctr">
            <a:normAutofit/>
          </a:bodyPr>
          <a:lstStyle>
            <a:lvl1pPr algn="ctr">
              <a:defRPr sz="4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A33F2507-2A33-53E2-CA94-31181D767641}"/>
              </a:ext>
            </a:extLst>
          </p:cNvPr>
          <p:cNvSpPr>
            <a:spLocks noGrp="1"/>
          </p:cNvSpPr>
          <p:nvPr>
            <p:ph type="pic" idx="1"/>
          </p:nvPr>
        </p:nvSpPr>
        <p:spPr>
          <a:xfrm>
            <a:off x="8708" y="0"/>
            <a:ext cx="6566263" cy="6858000"/>
          </a:xfrm>
          <a:solidFill>
            <a:schemeClr val="tx2">
              <a:lumMod val="9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5" name="Date Placeholder 4">
            <a:extLst>
              <a:ext uri="{FF2B5EF4-FFF2-40B4-BE49-F238E27FC236}">
                <a16:creationId xmlns:a16="http://schemas.microsoft.com/office/drawing/2014/main" id="{AC62AD0A-3AA6-A2FA-BE51-16C379209B70}"/>
              </a:ext>
            </a:extLst>
          </p:cNvPr>
          <p:cNvSpPr>
            <a:spLocks noGrp="1"/>
          </p:cNvSpPr>
          <p:nvPr>
            <p:ph type="dt" sz="half" idx="10"/>
          </p:nvPr>
        </p:nvSpPr>
        <p:spPr/>
        <p:txBody>
          <a:bodyPr/>
          <a:lstStyle/>
          <a:p>
            <a:fld id="{CB85A3C5-0802-479D-B8C3-42ECC77C4502}" type="datetime1">
              <a:rPr lang="en-US" smtClean="0"/>
              <a:t>5/26/2026</a:t>
            </a:fld>
            <a:endParaRPr lang="en-US"/>
          </a:p>
        </p:txBody>
      </p:sp>
      <p:sp>
        <p:nvSpPr>
          <p:cNvPr id="6" name="Footer Placeholder 5">
            <a:extLst>
              <a:ext uri="{FF2B5EF4-FFF2-40B4-BE49-F238E27FC236}">
                <a16:creationId xmlns:a16="http://schemas.microsoft.com/office/drawing/2014/main" id="{2C226473-6CB9-67B9-19A4-F9EE2C9BAC63}"/>
              </a:ext>
            </a:extLst>
          </p:cNvPr>
          <p:cNvSpPr>
            <a:spLocks noGrp="1"/>
          </p:cNvSpPr>
          <p:nvPr>
            <p:ph type="ftr" sz="quarter" idx="11"/>
          </p:nvPr>
        </p:nvSpPr>
        <p:spPr/>
        <p:txBody>
          <a:bodyPr/>
          <a:lstStyle/>
          <a:p>
            <a:r>
              <a:rPr lang="en-US"/>
              <a:t>Integral Care</a:t>
            </a:r>
          </a:p>
        </p:txBody>
      </p:sp>
      <p:sp>
        <p:nvSpPr>
          <p:cNvPr id="7" name="Slide Number Placeholder 6">
            <a:extLst>
              <a:ext uri="{FF2B5EF4-FFF2-40B4-BE49-F238E27FC236}">
                <a16:creationId xmlns:a16="http://schemas.microsoft.com/office/drawing/2014/main" id="{AB1B82A4-4C4B-067C-3C89-E52A42408AC6}"/>
              </a:ext>
            </a:extLst>
          </p:cNvPr>
          <p:cNvSpPr>
            <a:spLocks noGrp="1"/>
          </p:cNvSpPr>
          <p:nvPr>
            <p:ph type="sldNum" sz="quarter" idx="12"/>
          </p:nvPr>
        </p:nvSpPr>
        <p:spPr/>
        <p:txBody>
          <a:bodyPr/>
          <a:lstStyle/>
          <a:p>
            <a:fld id="{1992C110-431D-944C-AF63-8315F9BDBACE}" type="slidenum">
              <a:rPr lang="en-US" smtClean="0"/>
              <a:t>‹#›</a:t>
            </a:fld>
            <a:endParaRPr lang="en-US"/>
          </a:p>
        </p:txBody>
      </p:sp>
      <p:sp>
        <p:nvSpPr>
          <p:cNvPr id="15" name="Text Placeholder 9">
            <a:extLst>
              <a:ext uri="{FF2B5EF4-FFF2-40B4-BE49-F238E27FC236}">
                <a16:creationId xmlns:a16="http://schemas.microsoft.com/office/drawing/2014/main" id="{525BCE0C-4696-5B84-F153-E484FC18EA91}"/>
              </a:ext>
            </a:extLst>
          </p:cNvPr>
          <p:cNvSpPr>
            <a:spLocks noGrp="1"/>
          </p:cNvSpPr>
          <p:nvPr>
            <p:ph type="body" sz="quarter" idx="13" hasCustomPrompt="1"/>
          </p:nvPr>
        </p:nvSpPr>
        <p:spPr>
          <a:xfrm flipH="1">
            <a:off x="32804" y="5374849"/>
            <a:ext cx="4549221" cy="797351"/>
          </a:xfrm>
          <a:blipFill>
            <a:blip>
              <a:extLst>
                <a:ext uri="{96DAC541-7B7A-43D3-8B79-37D633B846F1}">
                  <asvg:svgBlip xmlns:asvg="http://schemas.microsoft.com/office/drawing/2016/SVG/main" r:embed="rId2"/>
                </a:ext>
              </a:extLst>
            </a:blip>
            <a:stretch>
              <a:fillRect/>
            </a:stretch>
          </a:blipFill>
        </p:spPr>
        <p:txBody>
          <a:bodyPr/>
          <a:lstStyle/>
          <a:p>
            <a:pPr lvl="0"/>
            <a:r>
              <a:rPr lang="en-US" dirty="0"/>
              <a:t> </a:t>
            </a:r>
          </a:p>
        </p:txBody>
      </p:sp>
    </p:spTree>
    <p:extLst>
      <p:ext uri="{BB962C8B-B14F-4D97-AF65-F5344CB8AC3E}">
        <p14:creationId xmlns:p14="http://schemas.microsoft.com/office/powerpoint/2010/main" val="1490862282"/>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Featured Left Image Accent">
    <p:bg>
      <p:bgPr>
        <a:solidFill>
          <a:schemeClr val="accent1"/>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33F2507-2A33-53E2-CA94-31181D767641}"/>
              </a:ext>
            </a:extLst>
          </p:cNvPr>
          <p:cNvSpPr>
            <a:spLocks noGrp="1"/>
          </p:cNvSpPr>
          <p:nvPr>
            <p:ph type="pic" idx="1"/>
          </p:nvPr>
        </p:nvSpPr>
        <p:spPr>
          <a:xfrm>
            <a:off x="8708" y="0"/>
            <a:ext cx="6566263" cy="6858000"/>
          </a:xfrm>
          <a:solidFill>
            <a:schemeClr val="tx2">
              <a:lumMod val="9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5" name="Date Placeholder 4">
            <a:extLst>
              <a:ext uri="{FF2B5EF4-FFF2-40B4-BE49-F238E27FC236}">
                <a16:creationId xmlns:a16="http://schemas.microsoft.com/office/drawing/2014/main" id="{AC62AD0A-3AA6-A2FA-BE51-16C379209B70}"/>
              </a:ext>
            </a:extLst>
          </p:cNvPr>
          <p:cNvSpPr>
            <a:spLocks noGrp="1"/>
          </p:cNvSpPr>
          <p:nvPr>
            <p:ph type="dt" sz="half" idx="10"/>
          </p:nvPr>
        </p:nvSpPr>
        <p:spPr/>
        <p:txBody>
          <a:bodyPr/>
          <a:lstStyle/>
          <a:p>
            <a:fld id="{6153794A-5B2C-443B-8BC5-813BB90C2DB5}" type="datetime1">
              <a:rPr lang="en-US" smtClean="0"/>
              <a:t>5/26/2026</a:t>
            </a:fld>
            <a:endParaRPr lang="en-US"/>
          </a:p>
        </p:txBody>
      </p:sp>
      <p:sp>
        <p:nvSpPr>
          <p:cNvPr id="6" name="Footer Placeholder 5">
            <a:extLst>
              <a:ext uri="{FF2B5EF4-FFF2-40B4-BE49-F238E27FC236}">
                <a16:creationId xmlns:a16="http://schemas.microsoft.com/office/drawing/2014/main" id="{2C226473-6CB9-67B9-19A4-F9EE2C9BAC63}"/>
              </a:ext>
            </a:extLst>
          </p:cNvPr>
          <p:cNvSpPr>
            <a:spLocks noGrp="1"/>
          </p:cNvSpPr>
          <p:nvPr>
            <p:ph type="ftr" sz="quarter" idx="11"/>
          </p:nvPr>
        </p:nvSpPr>
        <p:spPr/>
        <p:txBody>
          <a:bodyPr/>
          <a:lstStyle/>
          <a:p>
            <a:r>
              <a:rPr lang="en-US"/>
              <a:t>Integral Care</a:t>
            </a:r>
          </a:p>
        </p:txBody>
      </p:sp>
      <p:sp>
        <p:nvSpPr>
          <p:cNvPr id="7" name="Slide Number Placeholder 6">
            <a:extLst>
              <a:ext uri="{FF2B5EF4-FFF2-40B4-BE49-F238E27FC236}">
                <a16:creationId xmlns:a16="http://schemas.microsoft.com/office/drawing/2014/main" id="{AB1B82A4-4C4B-067C-3C89-E52A42408AC6}"/>
              </a:ext>
            </a:extLst>
          </p:cNvPr>
          <p:cNvSpPr>
            <a:spLocks noGrp="1"/>
          </p:cNvSpPr>
          <p:nvPr>
            <p:ph type="sldNum" sz="quarter" idx="12"/>
          </p:nvPr>
        </p:nvSpPr>
        <p:spPr/>
        <p:txBody>
          <a:bodyPr/>
          <a:lstStyle/>
          <a:p>
            <a:fld id="{1992C110-431D-944C-AF63-8315F9BDBACE}" type="slidenum">
              <a:rPr lang="en-US" smtClean="0"/>
              <a:t>‹#›</a:t>
            </a:fld>
            <a:endParaRPr lang="en-US"/>
          </a:p>
        </p:txBody>
      </p:sp>
      <p:sp>
        <p:nvSpPr>
          <p:cNvPr id="9" name="Title 1">
            <a:extLst>
              <a:ext uri="{FF2B5EF4-FFF2-40B4-BE49-F238E27FC236}">
                <a16:creationId xmlns:a16="http://schemas.microsoft.com/office/drawing/2014/main" id="{F3C0FE2C-AAC3-0F49-A1C6-1662A7A767ED}"/>
              </a:ext>
            </a:extLst>
          </p:cNvPr>
          <p:cNvSpPr>
            <a:spLocks noGrp="1"/>
          </p:cNvSpPr>
          <p:nvPr>
            <p:ph type="title"/>
          </p:nvPr>
        </p:nvSpPr>
        <p:spPr>
          <a:xfrm>
            <a:off x="7138300" y="2372151"/>
            <a:ext cx="4292415" cy="2113697"/>
          </a:xfrm>
        </p:spPr>
        <p:txBody>
          <a:bodyPr anchor="ctr">
            <a:normAutofit/>
          </a:bodyPr>
          <a:lstStyle>
            <a:lvl1pPr algn="ctr">
              <a:defRPr sz="4000"/>
            </a:lvl1pPr>
          </a:lstStyle>
          <a:p>
            <a:r>
              <a:rPr lang="en-US"/>
              <a:t>Click to edit Master title style</a:t>
            </a:r>
            <a:endParaRPr lang="en-US" dirty="0"/>
          </a:p>
        </p:txBody>
      </p:sp>
      <p:sp>
        <p:nvSpPr>
          <p:cNvPr id="11" name="Text Placeholder 9">
            <a:extLst>
              <a:ext uri="{FF2B5EF4-FFF2-40B4-BE49-F238E27FC236}">
                <a16:creationId xmlns:a16="http://schemas.microsoft.com/office/drawing/2014/main" id="{1E79B0EF-D00A-638A-A281-E73B90C25646}"/>
              </a:ext>
            </a:extLst>
          </p:cNvPr>
          <p:cNvSpPr>
            <a:spLocks noGrp="1"/>
          </p:cNvSpPr>
          <p:nvPr>
            <p:ph type="body" sz="quarter" idx="13" hasCustomPrompt="1"/>
          </p:nvPr>
        </p:nvSpPr>
        <p:spPr>
          <a:xfrm flipH="1">
            <a:off x="32804" y="5374849"/>
            <a:ext cx="4549221" cy="797351"/>
          </a:xfrm>
          <a:blipFill>
            <a:blip>
              <a:extLst>
                <a:ext uri="{96DAC541-7B7A-43D3-8B79-37D633B846F1}">
                  <asvg:svgBlip xmlns:asvg="http://schemas.microsoft.com/office/drawing/2016/SVG/main" r:embed="rId2"/>
                </a:ext>
              </a:extLst>
            </a:blip>
            <a:stretch>
              <a:fillRect/>
            </a:stretch>
          </a:blipFill>
        </p:spPr>
        <p:txBody>
          <a:bodyPr/>
          <a:lstStyle/>
          <a:p>
            <a:pPr lvl="0"/>
            <a:r>
              <a:rPr lang="en-US" dirty="0"/>
              <a:t> </a:t>
            </a:r>
          </a:p>
        </p:txBody>
      </p:sp>
    </p:spTree>
    <p:extLst>
      <p:ext uri="{BB962C8B-B14F-4D97-AF65-F5344CB8AC3E}">
        <p14:creationId xmlns:p14="http://schemas.microsoft.com/office/powerpoint/2010/main" val="1005799027"/>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Featured Left Image Accent 2">
    <p:bg>
      <p:bgPr>
        <a:solidFill>
          <a:schemeClr val="accent5"/>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33F2507-2A33-53E2-CA94-31181D767641}"/>
              </a:ext>
            </a:extLst>
          </p:cNvPr>
          <p:cNvSpPr>
            <a:spLocks noGrp="1"/>
          </p:cNvSpPr>
          <p:nvPr>
            <p:ph type="pic" idx="1"/>
          </p:nvPr>
        </p:nvSpPr>
        <p:spPr>
          <a:xfrm>
            <a:off x="8708" y="0"/>
            <a:ext cx="6566263" cy="6858000"/>
          </a:xfrm>
          <a:solidFill>
            <a:schemeClr val="tx2">
              <a:lumMod val="9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5" name="Date Placeholder 4">
            <a:extLst>
              <a:ext uri="{FF2B5EF4-FFF2-40B4-BE49-F238E27FC236}">
                <a16:creationId xmlns:a16="http://schemas.microsoft.com/office/drawing/2014/main" id="{AC62AD0A-3AA6-A2FA-BE51-16C379209B70}"/>
              </a:ext>
            </a:extLst>
          </p:cNvPr>
          <p:cNvSpPr>
            <a:spLocks noGrp="1"/>
          </p:cNvSpPr>
          <p:nvPr>
            <p:ph type="dt" sz="half" idx="10"/>
          </p:nvPr>
        </p:nvSpPr>
        <p:spPr/>
        <p:txBody>
          <a:bodyPr/>
          <a:lstStyle/>
          <a:p>
            <a:fld id="{044B9020-3156-4358-A333-199C5CD147DC}" type="datetime1">
              <a:rPr lang="en-US" smtClean="0"/>
              <a:t>5/26/2026</a:t>
            </a:fld>
            <a:endParaRPr lang="en-US"/>
          </a:p>
        </p:txBody>
      </p:sp>
      <p:sp>
        <p:nvSpPr>
          <p:cNvPr id="6" name="Footer Placeholder 5">
            <a:extLst>
              <a:ext uri="{FF2B5EF4-FFF2-40B4-BE49-F238E27FC236}">
                <a16:creationId xmlns:a16="http://schemas.microsoft.com/office/drawing/2014/main" id="{2C226473-6CB9-67B9-19A4-F9EE2C9BAC63}"/>
              </a:ext>
            </a:extLst>
          </p:cNvPr>
          <p:cNvSpPr>
            <a:spLocks noGrp="1"/>
          </p:cNvSpPr>
          <p:nvPr>
            <p:ph type="ftr" sz="quarter" idx="11"/>
          </p:nvPr>
        </p:nvSpPr>
        <p:spPr/>
        <p:txBody>
          <a:bodyPr/>
          <a:lstStyle/>
          <a:p>
            <a:r>
              <a:rPr lang="en-US"/>
              <a:t>Integral Care</a:t>
            </a:r>
          </a:p>
        </p:txBody>
      </p:sp>
      <p:sp>
        <p:nvSpPr>
          <p:cNvPr id="7" name="Slide Number Placeholder 6">
            <a:extLst>
              <a:ext uri="{FF2B5EF4-FFF2-40B4-BE49-F238E27FC236}">
                <a16:creationId xmlns:a16="http://schemas.microsoft.com/office/drawing/2014/main" id="{AB1B82A4-4C4B-067C-3C89-E52A42408AC6}"/>
              </a:ext>
            </a:extLst>
          </p:cNvPr>
          <p:cNvSpPr>
            <a:spLocks noGrp="1"/>
          </p:cNvSpPr>
          <p:nvPr>
            <p:ph type="sldNum" sz="quarter" idx="12"/>
          </p:nvPr>
        </p:nvSpPr>
        <p:spPr/>
        <p:txBody>
          <a:bodyPr/>
          <a:lstStyle/>
          <a:p>
            <a:fld id="{1992C110-431D-944C-AF63-8315F9BDBACE}" type="slidenum">
              <a:rPr lang="en-US" smtClean="0"/>
              <a:t>‹#›</a:t>
            </a:fld>
            <a:endParaRPr lang="en-US"/>
          </a:p>
        </p:txBody>
      </p:sp>
      <p:sp>
        <p:nvSpPr>
          <p:cNvPr id="9" name="Title 1">
            <a:extLst>
              <a:ext uri="{FF2B5EF4-FFF2-40B4-BE49-F238E27FC236}">
                <a16:creationId xmlns:a16="http://schemas.microsoft.com/office/drawing/2014/main" id="{F3C0FE2C-AAC3-0F49-A1C6-1662A7A767ED}"/>
              </a:ext>
            </a:extLst>
          </p:cNvPr>
          <p:cNvSpPr>
            <a:spLocks noGrp="1"/>
          </p:cNvSpPr>
          <p:nvPr>
            <p:ph type="title"/>
          </p:nvPr>
        </p:nvSpPr>
        <p:spPr>
          <a:xfrm>
            <a:off x="7138300" y="2372151"/>
            <a:ext cx="4292415" cy="2113697"/>
          </a:xfrm>
        </p:spPr>
        <p:txBody>
          <a:bodyPr anchor="ctr">
            <a:normAutofit/>
          </a:bodyPr>
          <a:lstStyle>
            <a:lvl1pPr algn="ctr">
              <a:defRPr sz="4000"/>
            </a:lvl1pPr>
          </a:lstStyle>
          <a:p>
            <a:r>
              <a:rPr lang="en-US"/>
              <a:t>Click to edit Master title style</a:t>
            </a:r>
            <a:endParaRPr lang="en-US" dirty="0"/>
          </a:p>
        </p:txBody>
      </p:sp>
      <p:sp>
        <p:nvSpPr>
          <p:cNvPr id="11" name="Text Placeholder 9">
            <a:extLst>
              <a:ext uri="{FF2B5EF4-FFF2-40B4-BE49-F238E27FC236}">
                <a16:creationId xmlns:a16="http://schemas.microsoft.com/office/drawing/2014/main" id="{1E79B0EF-D00A-638A-A281-E73B90C25646}"/>
              </a:ext>
            </a:extLst>
          </p:cNvPr>
          <p:cNvSpPr>
            <a:spLocks noGrp="1"/>
          </p:cNvSpPr>
          <p:nvPr>
            <p:ph type="body" sz="quarter" idx="13" hasCustomPrompt="1"/>
          </p:nvPr>
        </p:nvSpPr>
        <p:spPr>
          <a:xfrm flipH="1">
            <a:off x="32804" y="5374849"/>
            <a:ext cx="4549221" cy="797351"/>
          </a:xfrm>
          <a:blipFill>
            <a:blip>
              <a:extLst>
                <a:ext uri="{96DAC541-7B7A-43D3-8B79-37D633B846F1}">
                  <asvg:svgBlip xmlns:asvg="http://schemas.microsoft.com/office/drawing/2016/SVG/main" r:embed="rId2"/>
                </a:ext>
              </a:extLst>
            </a:blip>
            <a:stretch>
              <a:fillRect/>
            </a:stretch>
          </a:blipFill>
        </p:spPr>
        <p:txBody>
          <a:bodyPr/>
          <a:lstStyle/>
          <a:p>
            <a:pPr lvl="0"/>
            <a:r>
              <a:rPr lang="en-US" dirty="0"/>
              <a:t> </a:t>
            </a:r>
          </a:p>
        </p:txBody>
      </p:sp>
    </p:spTree>
    <p:extLst>
      <p:ext uri="{BB962C8B-B14F-4D97-AF65-F5344CB8AC3E}">
        <p14:creationId xmlns:p14="http://schemas.microsoft.com/office/powerpoint/2010/main" val="145404214"/>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Wav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24E00-3466-7118-25A1-87E9DDD4B56A}"/>
              </a:ext>
            </a:extLst>
          </p:cNvPr>
          <p:cNvSpPr>
            <a:spLocks noGrp="1"/>
          </p:cNvSpPr>
          <p:nvPr>
            <p:ph type="ctrTitle"/>
          </p:nvPr>
        </p:nvSpPr>
        <p:spPr>
          <a:xfrm>
            <a:off x="829988" y="2117444"/>
            <a:ext cx="7305608" cy="2850578"/>
          </a:xfrm>
        </p:spPr>
        <p:txBody>
          <a:bodyPr anchor="b">
            <a:normAutofit/>
          </a:bodyPr>
          <a:lstStyle>
            <a:lvl1pPr algn="l">
              <a:defRPr sz="4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0BB1C48F-26E2-B554-3A7C-0A36A5DE7E57}"/>
              </a:ext>
            </a:extLst>
          </p:cNvPr>
          <p:cNvSpPr>
            <a:spLocks noGrp="1"/>
          </p:cNvSpPr>
          <p:nvPr>
            <p:ph type="subTitle" idx="1"/>
          </p:nvPr>
        </p:nvSpPr>
        <p:spPr>
          <a:xfrm>
            <a:off x="829988" y="5078437"/>
            <a:ext cx="7305608" cy="852345"/>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C78B6391-897C-3B58-95F9-0C50D731CAF9}"/>
              </a:ext>
            </a:extLst>
          </p:cNvPr>
          <p:cNvSpPr>
            <a:spLocks noGrp="1"/>
          </p:cNvSpPr>
          <p:nvPr>
            <p:ph type="dt" sz="half" idx="10"/>
          </p:nvPr>
        </p:nvSpPr>
        <p:spPr/>
        <p:txBody>
          <a:bodyPr/>
          <a:lstStyle/>
          <a:p>
            <a:fld id="{D48C9D7C-33EC-4F1E-BFA0-8B5F2F3039FE}" type="datetime1">
              <a:rPr lang="en-US" smtClean="0"/>
              <a:t>5/26/2026</a:t>
            </a:fld>
            <a:endParaRPr lang="en-US"/>
          </a:p>
        </p:txBody>
      </p:sp>
      <p:sp>
        <p:nvSpPr>
          <p:cNvPr id="5" name="Footer Placeholder 4">
            <a:extLst>
              <a:ext uri="{FF2B5EF4-FFF2-40B4-BE49-F238E27FC236}">
                <a16:creationId xmlns:a16="http://schemas.microsoft.com/office/drawing/2014/main" id="{52CBDD69-4AD2-6945-6E94-9016AD1D3E3B}"/>
              </a:ext>
            </a:extLst>
          </p:cNvPr>
          <p:cNvSpPr>
            <a:spLocks noGrp="1"/>
          </p:cNvSpPr>
          <p:nvPr>
            <p:ph type="ftr" sz="quarter" idx="11"/>
          </p:nvPr>
        </p:nvSpPr>
        <p:spPr/>
        <p:txBody>
          <a:bodyPr/>
          <a:lstStyle/>
          <a:p>
            <a:r>
              <a:rPr lang="en-US"/>
              <a:t>Integral Care</a:t>
            </a:r>
            <a:endParaRPr lang="en-US" dirty="0"/>
          </a:p>
        </p:txBody>
      </p:sp>
      <p:sp>
        <p:nvSpPr>
          <p:cNvPr id="6" name="Slide Number Placeholder 5">
            <a:extLst>
              <a:ext uri="{FF2B5EF4-FFF2-40B4-BE49-F238E27FC236}">
                <a16:creationId xmlns:a16="http://schemas.microsoft.com/office/drawing/2014/main" id="{8A7851B0-026B-FDF3-3EE8-74A4B8DA0E31}"/>
              </a:ext>
            </a:extLst>
          </p:cNvPr>
          <p:cNvSpPr>
            <a:spLocks noGrp="1"/>
          </p:cNvSpPr>
          <p:nvPr>
            <p:ph type="sldNum" sz="quarter" idx="12"/>
          </p:nvPr>
        </p:nvSpPr>
        <p:spPr/>
        <p:txBody>
          <a:bodyPr/>
          <a:lstStyle/>
          <a:p>
            <a:fld id="{1992C110-431D-944C-AF63-8315F9BDBACE}" type="slidenum">
              <a:rPr lang="en-US" smtClean="0"/>
              <a:t>‹#›</a:t>
            </a:fld>
            <a:endParaRPr lang="en-US"/>
          </a:p>
        </p:txBody>
      </p:sp>
      <p:pic>
        <p:nvPicPr>
          <p:cNvPr id="57" name="Graphic 56">
            <a:extLst>
              <a:ext uri="{FF2B5EF4-FFF2-40B4-BE49-F238E27FC236}">
                <a16:creationId xmlns:a16="http://schemas.microsoft.com/office/drawing/2014/main" id="{B32AF0A5-1451-40D2-5DE8-43F3A4132AF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29989" y="731030"/>
            <a:ext cx="3883414" cy="898938"/>
          </a:xfrm>
          <a:prstGeom prst="rect">
            <a:avLst/>
          </a:prstGeom>
        </p:spPr>
      </p:pic>
      <p:pic>
        <p:nvPicPr>
          <p:cNvPr id="7" name="Graphic 6">
            <a:extLst>
              <a:ext uri="{FF2B5EF4-FFF2-40B4-BE49-F238E27FC236}">
                <a16:creationId xmlns:a16="http://schemas.microsoft.com/office/drawing/2014/main" id="{708F0EE1-2752-0B5D-BFAF-8C264D14440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78639" y="3433302"/>
            <a:ext cx="27831033" cy="2422325"/>
          </a:xfrm>
          <a:prstGeom prst="rect">
            <a:avLst/>
          </a:prstGeom>
        </p:spPr>
      </p:pic>
      <p:sp>
        <p:nvSpPr>
          <p:cNvPr id="8" name="Freeform 7">
            <a:extLst>
              <a:ext uri="{FF2B5EF4-FFF2-40B4-BE49-F238E27FC236}">
                <a16:creationId xmlns:a16="http://schemas.microsoft.com/office/drawing/2014/main" id="{8399AD3E-1A53-5C79-8043-AACD675756B9}"/>
              </a:ext>
            </a:extLst>
          </p:cNvPr>
          <p:cNvSpPr>
            <a:spLocks noGrp="1"/>
          </p:cNvSpPr>
          <p:nvPr>
            <p:ph type="pic" sz="quarter" idx="14"/>
          </p:nvPr>
        </p:nvSpPr>
        <p:spPr>
          <a:xfrm>
            <a:off x="7858603" y="-457948"/>
            <a:ext cx="4884560" cy="4893225"/>
          </a:xfrm>
          <a:custGeom>
            <a:avLst/>
            <a:gdLst>
              <a:gd name="csX0" fmla="*/ 2477391 w 4946008"/>
              <a:gd name="csY0" fmla="*/ 0 h 4954782"/>
              <a:gd name="csX1" fmla="*/ 4941992 w 4946008"/>
              <a:gd name="csY1" fmla="*/ 2224092 h 4954782"/>
              <a:gd name="csX2" fmla="*/ 4946008 w 4946008"/>
              <a:gd name="csY2" fmla="*/ 2303634 h 4954782"/>
              <a:gd name="csX3" fmla="*/ 4946008 w 4946008"/>
              <a:gd name="csY3" fmla="*/ 2651149 h 4954782"/>
              <a:gd name="csX4" fmla="*/ 4941992 w 4946008"/>
              <a:gd name="csY4" fmla="*/ 2730690 h 4954782"/>
              <a:gd name="csX5" fmla="*/ 2477391 w 4946008"/>
              <a:gd name="csY5" fmla="*/ 4954782 h 4954782"/>
              <a:gd name="csX6" fmla="*/ 0 w 4946008"/>
              <a:gd name="csY6" fmla="*/ 2477391 h 4954782"/>
              <a:gd name="csX7" fmla="*/ 2477391 w 4946008"/>
              <a:gd name="csY7" fmla="*/ 0 h 49547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946008" h="4954782">
                <a:moveTo>
                  <a:pt x="2477391" y="0"/>
                </a:moveTo>
                <a:cubicBezTo>
                  <a:pt x="3760102" y="0"/>
                  <a:pt x="4815125" y="974853"/>
                  <a:pt x="4941992" y="2224092"/>
                </a:cubicBezTo>
                <a:lnTo>
                  <a:pt x="4946008" y="2303634"/>
                </a:lnTo>
                <a:lnTo>
                  <a:pt x="4946008" y="2651149"/>
                </a:lnTo>
                <a:lnTo>
                  <a:pt x="4941992" y="2730690"/>
                </a:lnTo>
                <a:cubicBezTo>
                  <a:pt x="4815125" y="3979929"/>
                  <a:pt x="3760102" y="4954782"/>
                  <a:pt x="2477391" y="4954782"/>
                </a:cubicBezTo>
                <a:cubicBezTo>
                  <a:pt x="1109166" y="4954782"/>
                  <a:pt x="0" y="3845616"/>
                  <a:pt x="0" y="2477391"/>
                </a:cubicBezTo>
                <a:cubicBezTo>
                  <a:pt x="0" y="1109166"/>
                  <a:pt x="1109166" y="0"/>
                  <a:pt x="2477391" y="0"/>
                </a:cubicBezTo>
                <a:close/>
              </a:path>
            </a:pathLst>
          </a:custGeom>
        </p:spPr>
        <p:txBody>
          <a:bodyPr wrap="square">
            <a:noAutofit/>
          </a:bodyPr>
          <a:lstStyle/>
          <a:p>
            <a:r>
              <a:rPr lang="en-US"/>
              <a:t>Click icon to add picture</a:t>
            </a:r>
          </a:p>
        </p:txBody>
      </p:sp>
      <p:sp>
        <p:nvSpPr>
          <p:cNvPr id="9" name="Orange shape">
            <a:extLst>
              <a:ext uri="{FF2B5EF4-FFF2-40B4-BE49-F238E27FC236}">
                <a16:creationId xmlns:a16="http://schemas.microsoft.com/office/drawing/2014/main" id="{F7915F59-10DF-F834-0B23-B6514063CC61}"/>
              </a:ext>
            </a:extLst>
          </p:cNvPr>
          <p:cNvSpPr>
            <a:spLocks noGrp="1"/>
          </p:cNvSpPr>
          <p:nvPr>
            <p:ph type="body" sz="quarter" idx="13" hasCustomPrompt="1"/>
          </p:nvPr>
        </p:nvSpPr>
        <p:spPr>
          <a:xfrm>
            <a:off x="7837570" y="-564551"/>
            <a:ext cx="4926627" cy="5106431"/>
          </a:xfrm>
          <a:blipFill>
            <a:blip>
              <a:extLst>
                <a:ext uri="{96DAC541-7B7A-43D3-8B79-37D633B846F1}">
                  <asvg:svgBlip xmlns:asvg="http://schemas.microsoft.com/office/drawing/2016/SVG/main" r:embed="rId4"/>
                </a:ext>
              </a:extLst>
            </a:blip>
            <a:stretch>
              <a:fillRect/>
            </a:stretch>
          </a:blipFill>
        </p:spPr>
        <p:txBody>
          <a:bodyPr/>
          <a:lstStyle/>
          <a:p>
            <a:pPr lvl="0"/>
            <a:r>
              <a:rPr lang="en-US" dirty="0"/>
              <a:t> </a:t>
            </a:r>
          </a:p>
        </p:txBody>
      </p:sp>
    </p:spTree>
    <p:extLst>
      <p:ext uri="{BB962C8B-B14F-4D97-AF65-F5344CB8AC3E}">
        <p14:creationId xmlns:p14="http://schemas.microsoft.com/office/powerpoint/2010/main" val="340652678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Featured Right Image">
    <p:spTree>
      <p:nvGrpSpPr>
        <p:cNvPr id="1" name=""/>
        <p:cNvGrpSpPr/>
        <p:nvPr/>
      </p:nvGrpSpPr>
      <p:grpSpPr>
        <a:xfrm>
          <a:off x="0" y="0"/>
          <a:ext cx="0" cy="0"/>
          <a:chOff x="0" y="0"/>
          <a:chExt cx="0" cy="0"/>
        </a:xfrm>
      </p:grpSpPr>
      <p:sp useBgFill="1">
        <p:nvSpPr>
          <p:cNvPr id="2" name="Title 1">
            <a:extLst>
              <a:ext uri="{FF2B5EF4-FFF2-40B4-BE49-F238E27FC236}">
                <a16:creationId xmlns:a16="http://schemas.microsoft.com/office/drawing/2014/main" id="{DC3899C0-31FF-6305-62A7-EA125F26EF4E}"/>
              </a:ext>
            </a:extLst>
          </p:cNvPr>
          <p:cNvSpPr>
            <a:spLocks noGrp="1"/>
          </p:cNvSpPr>
          <p:nvPr>
            <p:ph type="title"/>
          </p:nvPr>
        </p:nvSpPr>
        <p:spPr>
          <a:xfrm>
            <a:off x="625848" y="2358503"/>
            <a:ext cx="4292415" cy="2140993"/>
          </a:xfrm>
        </p:spPr>
        <p:txBody>
          <a:bodyPr anchor="ctr">
            <a:normAutofit/>
          </a:bodyPr>
          <a:lstStyle>
            <a:lvl1pPr algn="ctr">
              <a:defRPr sz="4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A33F2507-2A33-53E2-CA94-31181D767641}"/>
              </a:ext>
            </a:extLst>
          </p:cNvPr>
          <p:cNvSpPr>
            <a:spLocks noGrp="1"/>
          </p:cNvSpPr>
          <p:nvPr>
            <p:ph type="pic" idx="1"/>
          </p:nvPr>
        </p:nvSpPr>
        <p:spPr>
          <a:xfrm>
            <a:off x="5625737" y="0"/>
            <a:ext cx="6566263" cy="6858000"/>
          </a:xfrm>
          <a:solidFill>
            <a:schemeClr val="bg2">
              <a:lumMod val="9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5" name="Date Placeholder 4">
            <a:extLst>
              <a:ext uri="{FF2B5EF4-FFF2-40B4-BE49-F238E27FC236}">
                <a16:creationId xmlns:a16="http://schemas.microsoft.com/office/drawing/2014/main" id="{AC62AD0A-3AA6-A2FA-BE51-16C379209B70}"/>
              </a:ext>
            </a:extLst>
          </p:cNvPr>
          <p:cNvSpPr>
            <a:spLocks noGrp="1"/>
          </p:cNvSpPr>
          <p:nvPr>
            <p:ph type="dt" sz="half" idx="10"/>
          </p:nvPr>
        </p:nvSpPr>
        <p:spPr/>
        <p:txBody>
          <a:bodyPr/>
          <a:lstStyle/>
          <a:p>
            <a:fld id="{7BBFBB09-C0E1-4D0F-ADD0-31837FD0D028}" type="datetime1">
              <a:rPr lang="en-US" smtClean="0"/>
              <a:t>5/26/2026</a:t>
            </a:fld>
            <a:endParaRPr lang="en-US"/>
          </a:p>
        </p:txBody>
      </p:sp>
      <p:sp>
        <p:nvSpPr>
          <p:cNvPr id="6" name="Footer Placeholder 5">
            <a:extLst>
              <a:ext uri="{FF2B5EF4-FFF2-40B4-BE49-F238E27FC236}">
                <a16:creationId xmlns:a16="http://schemas.microsoft.com/office/drawing/2014/main" id="{2C226473-6CB9-67B9-19A4-F9EE2C9BAC63}"/>
              </a:ext>
            </a:extLst>
          </p:cNvPr>
          <p:cNvSpPr>
            <a:spLocks noGrp="1"/>
          </p:cNvSpPr>
          <p:nvPr>
            <p:ph type="ftr" sz="quarter" idx="11"/>
          </p:nvPr>
        </p:nvSpPr>
        <p:spPr/>
        <p:txBody>
          <a:bodyPr/>
          <a:lstStyle/>
          <a:p>
            <a:r>
              <a:rPr lang="en-US"/>
              <a:t>Integral Care</a:t>
            </a:r>
          </a:p>
        </p:txBody>
      </p:sp>
      <p:sp>
        <p:nvSpPr>
          <p:cNvPr id="7" name="Slide Number Placeholder 6">
            <a:extLst>
              <a:ext uri="{FF2B5EF4-FFF2-40B4-BE49-F238E27FC236}">
                <a16:creationId xmlns:a16="http://schemas.microsoft.com/office/drawing/2014/main" id="{AB1B82A4-4C4B-067C-3C89-E52A42408AC6}"/>
              </a:ext>
            </a:extLst>
          </p:cNvPr>
          <p:cNvSpPr>
            <a:spLocks noGrp="1"/>
          </p:cNvSpPr>
          <p:nvPr>
            <p:ph type="sldNum" sz="quarter" idx="12"/>
          </p:nvPr>
        </p:nvSpPr>
        <p:spPr/>
        <p:txBody>
          <a:bodyPr/>
          <a:lstStyle/>
          <a:p>
            <a:fld id="{1992C110-431D-944C-AF63-8315F9BDBACE}" type="slidenum">
              <a:rPr lang="en-US" smtClean="0"/>
              <a:t>‹#›</a:t>
            </a:fld>
            <a:endParaRPr lang="en-US"/>
          </a:p>
        </p:txBody>
      </p:sp>
      <p:sp>
        <p:nvSpPr>
          <p:cNvPr id="10" name="Text Placeholder 9">
            <a:extLst>
              <a:ext uri="{FF2B5EF4-FFF2-40B4-BE49-F238E27FC236}">
                <a16:creationId xmlns:a16="http://schemas.microsoft.com/office/drawing/2014/main" id="{FCCB9E97-A651-E3F0-D79C-FFE3245B4D70}"/>
              </a:ext>
            </a:extLst>
          </p:cNvPr>
          <p:cNvSpPr>
            <a:spLocks noGrp="1"/>
          </p:cNvSpPr>
          <p:nvPr>
            <p:ph type="body" sz="quarter" idx="13" hasCustomPrompt="1"/>
          </p:nvPr>
        </p:nvSpPr>
        <p:spPr>
          <a:xfrm>
            <a:off x="7642779" y="5374849"/>
            <a:ext cx="4549221" cy="797351"/>
          </a:xfrm>
          <a:blipFill>
            <a:blip>
              <a:extLst>
                <a:ext uri="{96DAC541-7B7A-43D3-8B79-37D633B846F1}">
                  <asvg:svgBlip xmlns:asvg="http://schemas.microsoft.com/office/drawing/2016/SVG/main" r:embed="rId2"/>
                </a:ext>
              </a:extLst>
            </a:blip>
            <a:stretch>
              <a:fillRect/>
            </a:stretch>
          </a:blipFill>
        </p:spPr>
        <p:txBody>
          <a:bodyPr/>
          <a:lstStyle/>
          <a:p>
            <a:pPr lvl="0"/>
            <a:r>
              <a:rPr lang="en-US" dirty="0"/>
              <a:t> </a:t>
            </a:r>
          </a:p>
        </p:txBody>
      </p:sp>
    </p:spTree>
    <p:extLst>
      <p:ext uri="{BB962C8B-B14F-4D97-AF65-F5344CB8AC3E}">
        <p14:creationId xmlns:p14="http://schemas.microsoft.com/office/powerpoint/2010/main" val="81909486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Featured Right Image Dark">
    <p:bg>
      <p:bgRef idx="1001">
        <a:schemeClr val="bg2"/>
      </p:bgRef>
    </p:bg>
    <p:spTree>
      <p:nvGrpSpPr>
        <p:cNvPr id="1" name=""/>
        <p:cNvGrpSpPr/>
        <p:nvPr/>
      </p:nvGrpSpPr>
      <p:grpSpPr>
        <a:xfrm>
          <a:off x="0" y="0"/>
          <a:ext cx="0" cy="0"/>
          <a:chOff x="0" y="0"/>
          <a:chExt cx="0" cy="0"/>
        </a:xfrm>
      </p:grpSpPr>
      <p:sp useBgFill="1">
        <p:nvSpPr>
          <p:cNvPr id="2" name="Title 1">
            <a:extLst>
              <a:ext uri="{FF2B5EF4-FFF2-40B4-BE49-F238E27FC236}">
                <a16:creationId xmlns:a16="http://schemas.microsoft.com/office/drawing/2014/main" id="{DC3899C0-31FF-6305-62A7-EA125F26EF4E}"/>
              </a:ext>
            </a:extLst>
          </p:cNvPr>
          <p:cNvSpPr>
            <a:spLocks noGrp="1"/>
          </p:cNvSpPr>
          <p:nvPr>
            <p:ph type="title"/>
          </p:nvPr>
        </p:nvSpPr>
        <p:spPr>
          <a:xfrm>
            <a:off x="762326" y="2419918"/>
            <a:ext cx="4292415" cy="2018163"/>
          </a:xfrm>
        </p:spPr>
        <p:txBody>
          <a:bodyPr anchor="ctr">
            <a:normAutofit/>
          </a:bodyPr>
          <a:lstStyle>
            <a:lvl1pPr algn="ctr">
              <a:defRPr sz="4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A33F2507-2A33-53E2-CA94-31181D767641}"/>
              </a:ext>
            </a:extLst>
          </p:cNvPr>
          <p:cNvSpPr>
            <a:spLocks noGrp="1"/>
          </p:cNvSpPr>
          <p:nvPr>
            <p:ph type="pic" idx="1"/>
          </p:nvPr>
        </p:nvSpPr>
        <p:spPr>
          <a:xfrm>
            <a:off x="5625737" y="0"/>
            <a:ext cx="6566263" cy="6858000"/>
          </a:xfrm>
          <a:solidFill>
            <a:schemeClr val="tx2">
              <a:lumMod val="9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5" name="Date Placeholder 4">
            <a:extLst>
              <a:ext uri="{FF2B5EF4-FFF2-40B4-BE49-F238E27FC236}">
                <a16:creationId xmlns:a16="http://schemas.microsoft.com/office/drawing/2014/main" id="{AC62AD0A-3AA6-A2FA-BE51-16C379209B70}"/>
              </a:ext>
            </a:extLst>
          </p:cNvPr>
          <p:cNvSpPr>
            <a:spLocks noGrp="1"/>
          </p:cNvSpPr>
          <p:nvPr>
            <p:ph type="dt" sz="half" idx="10"/>
          </p:nvPr>
        </p:nvSpPr>
        <p:spPr/>
        <p:txBody>
          <a:bodyPr/>
          <a:lstStyle/>
          <a:p>
            <a:fld id="{BB7818A3-4449-4A4B-B325-36E3859DABA3}" type="datetime1">
              <a:rPr lang="en-US" smtClean="0"/>
              <a:t>5/26/2026</a:t>
            </a:fld>
            <a:endParaRPr lang="en-US"/>
          </a:p>
        </p:txBody>
      </p:sp>
      <p:sp>
        <p:nvSpPr>
          <p:cNvPr id="6" name="Footer Placeholder 5">
            <a:extLst>
              <a:ext uri="{FF2B5EF4-FFF2-40B4-BE49-F238E27FC236}">
                <a16:creationId xmlns:a16="http://schemas.microsoft.com/office/drawing/2014/main" id="{2C226473-6CB9-67B9-19A4-F9EE2C9BAC63}"/>
              </a:ext>
            </a:extLst>
          </p:cNvPr>
          <p:cNvSpPr>
            <a:spLocks noGrp="1"/>
          </p:cNvSpPr>
          <p:nvPr>
            <p:ph type="ftr" sz="quarter" idx="11"/>
          </p:nvPr>
        </p:nvSpPr>
        <p:spPr/>
        <p:txBody>
          <a:bodyPr/>
          <a:lstStyle>
            <a:lvl1pPr>
              <a:defRPr>
                <a:solidFill>
                  <a:schemeClr val="tx2">
                    <a:lumMod val="85000"/>
                  </a:schemeClr>
                </a:solidFill>
              </a:defRPr>
            </a:lvl1pPr>
          </a:lstStyle>
          <a:p>
            <a:r>
              <a:rPr lang="en-US"/>
              <a:t>Integral Care</a:t>
            </a:r>
            <a:endParaRPr lang="en-US" dirty="0">
              <a:solidFill>
                <a:schemeClr val="tx2">
                  <a:lumMod val="85000"/>
                </a:schemeClr>
              </a:solidFill>
            </a:endParaRPr>
          </a:p>
        </p:txBody>
      </p:sp>
      <p:sp>
        <p:nvSpPr>
          <p:cNvPr id="7" name="Slide Number Placeholder 6">
            <a:extLst>
              <a:ext uri="{FF2B5EF4-FFF2-40B4-BE49-F238E27FC236}">
                <a16:creationId xmlns:a16="http://schemas.microsoft.com/office/drawing/2014/main" id="{AB1B82A4-4C4B-067C-3C89-E52A42408AC6}"/>
              </a:ext>
            </a:extLst>
          </p:cNvPr>
          <p:cNvSpPr>
            <a:spLocks noGrp="1"/>
          </p:cNvSpPr>
          <p:nvPr>
            <p:ph type="sldNum" sz="quarter" idx="12"/>
          </p:nvPr>
        </p:nvSpPr>
        <p:spPr/>
        <p:txBody>
          <a:bodyPr/>
          <a:lstStyle/>
          <a:p>
            <a:fld id="{1992C110-431D-944C-AF63-8315F9BDBACE}" type="slidenum">
              <a:rPr lang="en-US" smtClean="0"/>
              <a:t>‹#›</a:t>
            </a:fld>
            <a:endParaRPr lang="en-US"/>
          </a:p>
        </p:txBody>
      </p:sp>
      <p:sp>
        <p:nvSpPr>
          <p:cNvPr id="9" name="Text Placeholder 9">
            <a:extLst>
              <a:ext uri="{FF2B5EF4-FFF2-40B4-BE49-F238E27FC236}">
                <a16:creationId xmlns:a16="http://schemas.microsoft.com/office/drawing/2014/main" id="{D18ADFFF-0263-2BF7-AE16-8BE7C1932AE3}"/>
              </a:ext>
            </a:extLst>
          </p:cNvPr>
          <p:cNvSpPr>
            <a:spLocks noGrp="1"/>
          </p:cNvSpPr>
          <p:nvPr>
            <p:ph type="body" sz="quarter" idx="13" hasCustomPrompt="1"/>
          </p:nvPr>
        </p:nvSpPr>
        <p:spPr>
          <a:xfrm>
            <a:off x="7642779" y="5374849"/>
            <a:ext cx="4549221" cy="797351"/>
          </a:xfrm>
          <a:blipFill>
            <a:blip>
              <a:extLst>
                <a:ext uri="{96DAC541-7B7A-43D3-8B79-37D633B846F1}">
                  <asvg:svgBlip xmlns:asvg="http://schemas.microsoft.com/office/drawing/2016/SVG/main" r:embed="rId2"/>
                </a:ext>
              </a:extLst>
            </a:blip>
            <a:stretch>
              <a:fillRect/>
            </a:stretch>
          </a:blipFill>
        </p:spPr>
        <p:txBody>
          <a:bodyPr/>
          <a:lstStyle/>
          <a:p>
            <a:pPr lvl="0"/>
            <a:r>
              <a:rPr lang="en-US" dirty="0"/>
              <a:t> </a:t>
            </a:r>
          </a:p>
        </p:txBody>
      </p:sp>
    </p:spTree>
    <p:extLst>
      <p:ext uri="{BB962C8B-B14F-4D97-AF65-F5344CB8AC3E}">
        <p14:creationId xmlns:p14="http://schemas.microsoft.com/office/powerpoint/2010/main" val="3261049464"/>
      </p:ext>
    </p:extLst>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Featured Right Image Accent">
    <p:bg>
      <p:bgPr>
        <a:solidFill>
          <a:schemeClr val="accent1"/>
        </a:solidFill>
        <a:effectLst/>
      </p:bgPr>
    </p:bg>
    <p:spTree>
      <p:nvGrpSpPr>
        <p:cNvPr id="1" name=""/>
        <p:cNvGrpSpPr/>
        <p:nvPr/>
      </p:nvGrpSpPr>
      <p:grpSpPr>
        <a:xfrm>
          <a:off x="0" y="0"/>
          <a:ext cx="0" cy="0"/>
          <a:chOff x="0" y="0"/>
          <a:chExt cx="0" cy="0"/>
        </a:xfrm>
      </p:grpSpPr>
      <p:sp useBgFill="1">
        <p:nvSpPr>
          <p:cNvPr id="2" name="Title 1">
            <a:extLst>
              <a:ext uri="{FF2B5EF4-FFF2-40B4-BE49-F238E27FC236}">
                <a16:creationId xmlns:a16="http://schemas.microsoft.com/office/drawing/2014/main" id="{DC3899C0-31FF-6305-62A7-EA125F26EF4E}"/>
              </a:ext>
            </a:extLst>
          </p:cNvPr>
          <p:cNvSpPr>
            <a:spLocks noGrp="1"/>
          </p:cNvSpPr>
          <p:nvPr>
            <p:ph type="title"/>
          </p:nvPr>
        </p:nvSpPr>
        <p:spPr>
          <a:xfrm>
            <a:off x="639496" y="2275763"/>
            <a:ext cx="4292415" cy="2306473"/>
          </a:xfrm>
        </p:spPr>
        <p:txBody>
          <a:bodyPr anchor="ctr">
            <a:normAutofit/>
          </a:bodyPr>
          <a:lstStyle>
            <a:lvl1pPr algn="ctr">
              <a:defRPr sz="4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A33F2507-2A33-53E2-CA94-31181D767641}"/>
              </a:ext>
            </a:extLst>
          </p:cNvPr>
          <p:cNvSpPr>
            <a:spLocks noGrp="1"/>
          </p:cNvSpPr>
          <p:nvPr>
            <p:ph type="pic" idx="1"/>
          </p:nvPr>
        </p:nvSpPr>
        <p:spPr>
          <a:xfrm>
            <a:off x="5625737" y="0"/>
            <a:ext cx="6566263" cy="6858000"/>
          </a:xfrm>
          <a:solidFill>
            <a:schemeClr val="tx2">
              <a:lumMod val="9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5" name="Date Placeholder 4">
            <a:extLst>
              <a:ext uri="{FF2B5EF4-FFF2-40B4-BE49-F238E27FC236}">
                <a16:creationId xmlns:a16="http://schemas.microsoft.com/office/drawing/2014/main" id="{AC62AD0A-3AA6-A2FA-BE51-16C379209B70}"/>
              </a:ext>
            </a:extLst>
          </p:cNvPr>
          <p:cNvSpPr>
            <a:spLocks noGrp="1"/>
          </p:cNvSpPr>
          <p:nvPr>
            <p:ph type="dt" sz="half" idx="10"/>
          </p:nvPr>
        </p:nvSpPr>
        <p:spPr/>
        <p:txBody>
          <a:bodyPr/>
          <a:lstStyle/>
          <a:p>
            <a:fld id="{ADDE0393-A2AB-4C3A-9F1E-8B320542858A}" type="datetime1">
              <a:rPr lang="en-US" smtClean="0"/>
              <a:t>5/26/2026</a:t>
            </a:fld>
            <a:endParaRPr lang="en-US"/>
          </a:p>
        </p:txBody>
      </p:sp>
      <p:sp>
        <p:nvSpPr>
          <p:cNvPr id="6" name="Footer Placeholder 5">
            <a:extLst>
              <a:ext uri="{FF2B5EF4-FFF2-40B4-BE49-F238E27FC236}">
                <a16:creationId xmlns:a16="http://schemas.microsoft.com/office/drawing/2014/main" id="{2C226473-6CB9-67B9-19A4-F9EE2C9BAC63}"/>
              </a:ext>
            </a:extLst>
          </p:cNvPr>
          <p:cNvSpPr>
            <a:spLocks noGrp="1"/>
          </p:cNvSpPr>
          <p:nvPr>
            <p:ph type="ftr" sz="quarter" idx="11"/>
          </p:nvPr>
        </p:nvSpPr>
        <p:spPr/>
        <p:txBody>
          <a:bodyPr/>
          <a:lstStyle/>
          <a:p>
            <a:r>
              <a:rPr lang="en-US"/>
              <a:t>Integral Care</a:t>
            </a:r>
          </a:p>
        </p:txBody>
      </p:sp>
      <p:sp>
        <p:nvSpPr>
          <p:cNvPr id="7" name="Slide Number Placeholder 6">
            <a:extLst>
              <a:ext uri="{FF2B5EF4-FFF2-40B4-BE49-F238E27FC236}">
                <a16:creationId xmlns:a16="http://schemas.microsoft.com/office/drawing/2014/main" id="{AB1B82A4-4C4B-067C-3C89-E52A42408AC6}"/>
              </a:ext>
            </a:extLst>
          </p:cNvPr>
          <p:cNvSpPr>
            <a:spLocks noGrp="1"/>
          </p:cNvSpPr>
          <p:nvPr>
            <p:ph type="sldNum" sz="quarter" idx="12"/>
          </p:nvPr>
        </p:nvSpPr>
        <p:spPr/>
        <p:txBody>
          <a:bodyPr/>
          <a:lstStyle/>
          <a:p>
            <a:fld id="{1992C110-431D-944C-AF63-8315F9BDBACE}" type="slidenum">
              <a:rPr lang="en-US" smtClean="0"/>
              <a:t>‹#›</a:t>
            </a:fld>
            <a:endParaRPr lang="en-US"/>
          </a:p>
        </p:txBody>
      </p:sp>
      <p:sp>
        <p:nvSpPr>
          <p:cNvPr id="10" name="Text Placeholder 9">
            <a:extLst>
              <a:ext uri="{FF2B5EF4-FFF2-40B4-BE49-F238E27FC236}">
                <a16:creationId xmlns:a16="http://schemas.microsoft.com/office/drawing/2014/main" id="{B800C822-403C-8669-4874-68676936EAEB}"/>
              </a:ext>
            </a:extLst>
          </p:cNvPr>
          <p:cNvSpPr>
            <a:spLocks noGrp="1"/>
          </p:cNvSpPr>
          <p:nvPr>
            <p:ph type="body" sz="quarter" idx="13" hasCustomPrompt="1"/>
          </p:nvPr>
        </p:nvSpPr>
        <p:spPr>
          <a:xfrm>
            <a:off x="7642779" y="5374849"/>
            <a:ext cx="4549221" cy="797351"/>
          </a:xfrm>
          <a:blipFill>
            <a:blip>
              <a:extLst>
                <a:ext uri="{96DAC541-7B7A-43D3-8B79-37D633B846F1}">
                  <asvg:svgBlip xmlns:asvg="http://schemas.microsoft.com/office/drawing/2016/SVG/main" r:embed="rId2"/>
                </a:ext>
              </a:extLst>
            </a:blip>
            <a:stretch>
              <a:fillRect/>
            </a:stretch>
          </a:blipFill>
        </p:spPr>
        <p:txBody>
          <a:bodyPr/>
          <a:lstStyle/>
          <a:p>
            <a:pPr lvl="0"/>
            <a:r>
              <a:rPr lang="en-US" dirty="0"/>
              <a:t> </a:t>
            </a:r>
          </a:p>
        </p:txBody>
      </p:sp>
    </p:spTree>
    <p:extLst>
      <p:ext uri="{BB962C8B-B14F-4D97-AF65-F5344CB8AC3E}">
        <p14:creationId xmlns:p14="http://schemas.microsoft.com/office/powerpoint/2010/main" val="2432574257"/>
      </p:ext>
    </p:extLst>
  </p:cSld>
  <p:clrMapOvr>
    <a:overrideClrMapping bg1="dk1" tx1="lt1" bg2="dk2" tx2="lt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Featured Right Image Accent 2">
    <p:bg>
      <p:bgPr>
        <a:solidFill>
          <a:schemeClr val="accent5"/>
        </a:solidFill>
        <a:effectLst/>
      </p:bgPr>
    </p:bg>
    <p:spTree>
      <p:nvGrpSpPr>
        <p:cNvPr id="1" name=""/>
        <p:cNvGrpSpPr/>
        <p:nvPr/>
      </p:nvGrpSpPr>
      <p:grpSpPr>
        <a:xfrm>
          <a:off x="0" y="0"/>
          <a:ext cx="0" cy="0"/>
          <a:chOff x="0" y="0"/>
          <a:chExt cx="0" cy="0"/>
        </a:xfrm>
      </p:grpSpPr>
      <p:sp useBgFill="1">
        <p:nvSpPr>
          <p:cNvPr id="2" name="Title 1">
            <a:extLst>
              <a:ext uri="{FF2B5EF4-FFF2-40B4-BE49-F238E27FC236}">
                <a16:creationId xmlns:a16="http://schemas.microsoft.com/office/drawing/2014/main" id="{DC3899C0-31FF-6305-62A7-EA125F26EF4E}"/>
              </a:ext>
            </a:extLst>
          </p:cNvPr>
          <p:cNvSpPr>
            <a:spLocks noGrp="1"/>
          </p:cNvSpPr>
          <p:nvPr>
            <p:ph type="title"/>
          </p:nvPr>
        </p:nvSpPr>
        <p:spPr>
          <a:xfrm>
            <a:off x="639496" y="2275763"/>
            <a:ext cx="4292415" cy="2306473"/>
          </a:xfrm>
        </p:spPr>
        <p:txBody>
          <a:bodyPr anchor="ctr">
            <a:normAutofit/>
          </a:bodyPr>
          <a:lstStyle>
            <a:lvl1pPr algn="ctr">
              <a:defRPr sz="4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A33F2507-2A33-53E2-CA94-31181D767641}"/>
              </a:ext>
            </a:extLst>
          </p:cNvPr>
          <p:cNvSpPr>
            <a:spLocks noGrp="1"/>
          </p:cNvSpPr>
          <p:nvPr>
            <p:ph type="pic" idx="1"/>
          </p:nvPr>
        </p:nvSpPr>
        <p:spPr>
          <a:xfrm>
            <a:off x="5625737" y="0"/>
            <a:ext cx="6566263" cy="6858000"/>
          </a:xfrm>
          <a:solidFill>
            <a:schemeClr val="tx2">
              <a:lumMod val="9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5" name="Date Placeholder 4">
            <a:extLst>
              <a:ext uri="{FF2B5EF4-FFF2-40B4-BE49-F238E27FC236}">
                <a16:creationId xmlns:a16="http://schemas.microsoft.com/office/drawing/2014/main" id="{AC62AD0A-3AA6-A2FA-BE51-16C379209B70}"/>
              </a:ext>
            </a:extLst>
          </p:cNvPr>
          <p:cNvSpPr>
            <a:spLocks noGrp="1"/>
          </p:cNvSpPr>
          <p:nvPr>
            <p:ph type="dt" sz="half" idx="10"/>
          </p:nvPr>
        </p:nvSpPr>
        <p:spPr/>
        <p:txBody>
          <a:bodyPr/>
          <a:lstStyle/>
          <a:p>
            <a:fld id="{2A62EBF0-8444-4469-B69A-62FC4587AADF}" type="datetime1">
              <a:rPr lang="en-US" smtClean="0"/>
              <a:t>5/26/2026</a:t>
            </a:fld>
            <a:endParaRPr lang="en-US"/>
          </a:p>
        </p:txBody>
      </p:sp>
      <p:sp>
        <p:nvSpPr>
          <p:cNvPr id="6" name="Footer Placeholder 5">
            <a:extLst>
              <a:ext uri="{FF2B5EF4-FFF2-40B4-BE49-F238E27FC236}">
                <a16:creationId xmlns:a16="http://schemas.microsoft.com/office/drawing/2014/main" id="{2C226473-6CB9-67B9-19A4-F9EE2C9BAC63}"/>
              </a:ext>
            </a:extLst>
          </p:cNvPr>
          <p:cNvSpPr>
            <a:spLocks noGrp="1"/>
          </p:cNvSpPr>
          <p:nvPr>
            <p:ph type="ftr" sz="quarter" idx="11"/>
          </p:nvPr>
        </p:nvSpPr>
        <p:spPr/>
        <p:txBody>
          <a:bodyPr/>
          <a:lstStyle/>
          <a:p>
            <a:r>
              <a:rPr lang="en-US"/>
              <a:t>Integral Care</a:t>
            </a:r>
          </a:p>
        </p:txBody>
      </p:sp>
      <p:sp>
        <p:nvSpPr>
          <p:cNvPr id="7" name="Slide Number Placeholder 6">
            <a:extLst>
              <a:ext uri="{FF2B5EF4-FFF2-40B4-BE49-F238E27FC236}">
                <a16:creationId xmlns:a16="http://schemas.microsoft.com/office/drawing/2014/main" id="{AB1B82A4-4C4B-067C-3C89-E52A42408AC6}"/>
              </a:ext>
            </a:extLst>
          </p:cNvPr>
          <p:cNvSpPr>
            <a:spLocks noGrp="1"/>
          </p:cNvSpPr>
          <p:nvPr>
            <p:ph type="sldNum" sz="quarter" idx="12"/>
          </p:nvPr>
        </p:nvSpPr>
        <p:spPr/>
        <p:txBody>
          <a:bodyPr/>
          <a:lstStyle/>
          <a:p>
            <a:fld id="{1992C110-431D-944C-AF63-8315F9BDBACE}" type="slidenum">
              <a:rPr lang="en-US" smtClean="0"/>
              <a:t>‹#›</a:t>
            </a:fld>
            <a:endParaRPr lang="en-US"/>
          </a:p>
        </p:txBody>
      </p:sp>
      <p:sp>
        <p:nvSpPr>
          <p:cNvPr id="10" name="Text Placeholder 9">
            <a:extLst>
              <a:ext uri="{FF2B5EF4-FFF2-40B4-BE49-F238E27FC236}">
                <a16:creationId xmlns:a16="http://schemas.microsoft.com/office/drawing/2014/main" id="{B800C822-403C-8669-4874-68676936EAEB}"/>
              </a:ext>
            </a:extLst>
          </p:cNvPr>
          <p:cNvSpPr>
            <a:spLocks noGrp="1"/>
          </p:cNvSpPr>
          <p:nvPr>
            <p:ph type="body" sz="quarter" idx="13" hasCustomPrompt="1"/>
          </p:nvPr>
        </p:nvSpPr>
        <p:spPr>
          <a:xfrm>
            <a:off x="7642779" y="5374849"/>
            <a:ext cx="4549221" cy="797351"/>
          </a:xfrm>
          <a:blipFill>
            <a:blip>
              <a:extLst>
                <a:ext uri="{96DAC541-7B7A-43D3-8B79-37D633B846F1}">
                  <asvg:svgBlip xmlns:asvg="http://schemas.microsoft.com/office/drawing/2016/SVG/main" r:embed="rId2"/>
                </a:ext>
              </a:extLst>
            </a:blip>
            <a:stretch>
              <a:fillRect/>
            </a:stretch>
          </a:blipFill>
        </p:spPr>
        <p:txBody>
          <a:bodyPr/>
          <a:lstStyle/>
          <a:p>
            <a:pPr lvl="0"/>
            <a:r>
              <a:rPr lang="en-US" dirty="0"/>
              <a:t> </a:t>
            </a:r>
          </a:p>
        </p:txBody>
      </p:sp>
    </p:spTree>
    <p:extLst>
      <p:ext uri="{BB962C8B-B14F-4D97-AF65-F5344CB8AC3E}">
        <p14:creationId xmlns:p14="http://schemas.microsoft.com/office/powerpoint/2010/main" val="556644751"/>
      </p:ext>
    </p:extLst>
  </p:cSld>
  <p:clrMapOvr>
    <a:overrideClrMapping bg1="dk1" tx1="lt1" bg2="dk2" tx2="lt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Featured Full Image">
    <p:bg>
      <p:bgRef idx="1001">
        <a:schemeClr val="bg1"/>
      </p:bgRef>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33F2507-2A33-53E2-CA94-31181D767641}"/>
              </a:ext>
            </a:extLst>
          </p:cNvPr>
          <p:cNvSpPr>
            <a:spLocks noGrp="1"/>
          </p:cNvSpPr>
          <p:nvPr>
            <p:ph type="pic" idx="1"/>
          </p:nvPr>
        </p:nvSpPr>
        <p:spPr>
          <a:xfrm>
            <a:off x="8708" y="0"/>
            <a:ext cx="12183292" cy="6858000"/>
          </a:xfrm>
          <a:solidFill>
            <a:schemeClr val="tx2">
              <a:lumMod val="9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5" name="Date Placeholder 4">
            <a:extLst>
              <a:ext uri="{FF2B5EF4-FFF2-40B4-BE49-F238E27FC236}">
                <a16:creationId xmlns:a16="http://schemas.microsoft.com/office/drawing/2014/main" id="{AC62AD0A-3AA6-A2FA-BE51-16C379209B70}"/>
              </a:ext>
            </a:extLst>
          </p:cNvPr>
          <p:cNvSpPr>
            <a:spLocks noGrp="1"/>
          </p:cNvSpPr>
          <p:nvPr>
            <p:ph type="dt" sz="half" idx="10"/>
          </p:nvPr>
        </p:nvSpPr>
        <p:spPr/>
        <p:txBody>
          <a:bodyPr/>
          <a:lstStyle/>
          <a:p>
            <a:fld id="{6DBACA02-6E9D-428B-AF40-4A3DA748A905}" type="datetime1">
              <a:rPr lang="en-US" smtClean="0"/>
              <a:t>5/26/2026</a:t>
            </a:fld>
            <a:endParaRPr lang="en-US"/>
          </a:p>
        </p:txBody>
      </p:sp>
      <p:sp>
        <p:nvSpPr>
          <p:cNvPr id="6" name="Footer Placeholder 5">
            <a:extLst>
              <a:ext uri="{FF2B5EF4-FFF2-40B4-BE49-F238E27FC236}">
                <a16:creationId xmlns:a16="http://schemas.microsoft.com/office/drawing/2014/main" id="{2C226473-6CB9-67B9-19A4-F9EE2C9BAC63}"/>
              </a:ext>
            </a:extLst>
          </p:cNvPr>
          <p:cNvSpPr>
            <a:spLocks noGrp="1"/>
          </p:cNvSpPr>
          <p:nvPr>
            <p:ph type="ftr" sz="quarter" idx="11"/>
          </p:nvPr>
        </p:nvSpPr>
        <p:spPr/>
        <p:txBody>
          <a:bodyPr/>
          <a:lstStyle/>
          <a:p>
            <a:r>
              <a:rPr lang="en-US"/>
              <a:t>Integral Care</a:t>
            </a:r>
            <a:endParaRPr lang="en-US" dirty="0"/>
          </a:p>
        </p:txBody>
      </p:sp>
      <p:sp>
        <p:nvSpPr>
          <p:cNvPr id="7" name="Slide Number Placeholder 6">
            <a:extLst>
              <a:ext uri="{FF2B5EF4-FFF2-40B4-BE49-F238E27FC236}">
                <a16:creationId xmlns:a16="http://schemas.microsoft.com/office/drawing/2014/main" id="{AB1B82A4-4C4B-067C-3C89-E52A42408AC6}"/>
              </a:ext>
            </a:extLst>
          </p:cNvPr>
          <p:cNvSpPr>
            <a:spLocks noGrp="1"/>
          </p:cNvSpPr>
          <p:nvPr>
            <p:ph type="sldNum" sz="quarter" idx="12"/>
          </p:nvPr>
        </p:nvSpPr>
        <p:spPr/>
        <p:txBody>
          <a:bodyPr/>
          <a:lstStyle/>
          <a:p>
            <a:fld id="{1992C110-431D-944C-AF63-8315F9BDBACE}" type="slidenum">
              <a:rPr lang="en-US" smtClean="0"/>
              <a:t>‹#›</a:t>
            </a:fld>
            <a:endParaRPr lang="en-US"/>
          </a:p>
        </p:txBody>
      </p:sp>
      <p:sp>
        <p:nvSpPr>
          <p:cNvPr id="11" name="Text Placeholder 9">
            <a:extLst>
              <a:ext uri="{FF2B5EF4-FFF2-40B4-BE49-F238E27FC236}">
                <a16:creationId xmlns:a16="http://schemas.microsoft.com/office/drawing/2014/main" id="{F61B8F07-327B-A74A-A58B-D8F00810AAB6}"/>
              </a:ext>
            </a:extLst>
          </p:cNvPr>
          <p:cNvSpPr>
            <a:spLocks noGrp="1"/>
          </p:cNvSpPr>
          <p:nvPr>
            <p:ph type="body" sz="quarter" idx="13" hasCustomPrompt="1"/>
          </p:nvPr>
        </p:nvSpPr>
        <p:spPr>
          <a:xfrm flipH="1">
            <a:off x="32804" y="5374849"/>
            <a:ext cx="4549221" cy="797351"/>
          </a:xfrm>
          <a:blipFill>
            <a:blip>
              <a:extLst>
                <a:ext uri="{96DAC541-7B7A-43D3-8B79-37D633B846F1}">
                  <asvg:svgBlip xmlns:asvg="http://schemas.microsoft.com/office/drawing/2016/SVG/main" r:embed="rId2"/>
                </a:ext>
              </a:extLst>
            </a:blip>
            <a:stretch>
              <a:fillRect/>
            </a:stretch>
          </a:blipFill>
        </p:spPr>
        <p:txBody>
          <a:bodyPr/>
          <a:lstStyle/>
          <a:p>
            <a:pPr lvl="0"/>
            <a:r>
              <a:rPr lang="en-US" dirty="0"/>
              <a:t> </a:t>
            </a:r>
          </a:p>
        </p:txBody>
      </p:sp>
      <p:sp>
        <p:nvSpPr>
          <p:cNvPr id="12" name="Title 1">
            <a:extLst>
              <a:ext uri="{FF2B5EF4-FFF2-40B4-BE49-F238E27FC236}">
                <a16:creationId xmlns:a16="http://schemas.microsoft.com/office/drawing/2014/main" id="{0A6A09B4-83B1-3D50-3CA0-3D97828F0823}"/>
              </a:ext>
            </a:extLst>
          </p:cNvPr>
          <p:cNvSpPr>
            <a:spLocks noGrp="1"/>
          </p:cNvSpPr>
          <p:nvPr>
            <p:ph type="title"/>
          </p:nvPr>
        </p:nvSpPr>
        <p:spPr>
          <a:xfrm>
            <a:off x="7038665" y="4058503"/>
            <a:ext cx="4292415" cy="2113697"/>
          </a:xfrm>
        </p:spPr>
        <p:txBody>
          <a:bodyPr anchor="ctr">
            <a:normAutofit/>
          </a:bodyPr>
          <a:lstStyle>
            <a:lvl1pPr algn="ctr">
              <a:defRPr sz="4000"/>
            </a:lvl1pPr>
          </a:lstStyle>
          <a:p>
            <a:r>
              <a:rPr lang="en-US"/>
              <a:t>Click to edit Master title style</a:t>
            </a:r>
            <a:endParaRPr lang="en-US" dirty="0"/>
          </a:p>
        </p:txBody>
      </p:sp>
    </p:spTree>
    <p:extLst>
      <p:ext uri="{BB962C8B-B14F-4D97-AF65-F5344CB8AC3E}">
        <p14:creationId xmlns:p14="http://schemas.microsoft.com/office/powerpoint/2010/main" val="1937137140"/>
      </p:ext>
    </p:extLst>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899C0-31FF-6305-62A7-EA125F26EF4E}"/>
              </a:ext>
            </a:extLst>
          </p:cNvPr>
          <p:cNvSpPr>
            <a:spLocks noGrp="1"/>
          </p:cNvSpPr>
          <p:nvPr>
            <p:ph type="title"/>
          </p:nvPr>
        </p:nvSpPr>
        <p:spPr>
          <a:xfrm>
            <a:off x="479610" y="342901"/>
            <a:ext cx="4292415" cy="1714500"/>
          </a:xfrm>
        </p:spPr>
        <p:txBody>
          <a:bodyPr anchor="ctr"/>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33F2507-2A33-53E2-CA94-31181D767641}"/>
              </a:ext>
            </a:extLst>
          </p:cNvPr>
          <p:cNvSpPr>
            <a:spLocks noGrp="1"/>
          </p:cNvSpPr>
          <p:nvPr>
            <p:ph type="pic" idx="1"/>
          </p:nvPr>
        </p:nvSpPr>
        <p:spPr>
          <a:xfrm>
            <a:off x="4916006" y="342900"/>
            <a:ext cx="6191264" cy="5829300"/>
          </a:xfrm>
          <a:solidFill>
            <a:schemeClr val="bg2">
              <a:lumMod val="9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AF90B4D2-F370-4599-07A7-FD3D2E50C073}"/>
              </a:ext>
            </a:extLst>
          </p:cNvPr>
          <p:cNvSpPr>
            <a:spLocks noGrp="1"/>
          </p:cNvSpPr>
          <p:nvPr>
            <p:ph type="body" sz="half" idx="2"/>
          </p:nvPr>
        </p:nvSpPr>
        <p:spPr>
          <a:xfrm>
            <a:off x="479610" y="2057400"/>
            <a:ext cx="4292415" cy="4114800"/>
          </a:xfrm>
        </p:spPr>
        <p:txBody>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C62AD0A-3AA6-A2FA-BE51-16C379209B70}"/>
              </a:ext>
            </a:extLst>
          </p:cNvPr>
          <p:cNvSpPr>
            <a:spLocks noGrp="1"/>
          </p:cNvSpPr>
          <p:nvPr>
            <p:ph type="dt" sz="half" idx="10"/>
          </p:nvPr>
        </p:nvSpPr>
        <p:spPr/>
        <p:txBody>
          <a:bodyPr/>
          <a:lstStyle/>
          <a:p>
            <a:fld id="{38B9BA3C-797E-42DF-BAAC-CB45386537E5}" type="datetime1">
              <a:rPr lang="en-US" smtClean="0"/>
              <a:t>5/26/2026</a:t>
            </a:fld>
            <a:endParaRPr lang="en-US"/>
          </a:p>
        </p:txBody>
      </p:sp>
      <p:sp>
        <p:nvSpPr>
          <p:cNvPr id="6" name="Footer Placeholder 5">
            <a:extLst>
              <a:ext uri="{FF2B5EF4-FFF2-40B4-BE49-F238E27FC236}">
                <a16:creationId xmlns:a16="http://schemas.microsoft.com/office/drawing/2014/main" id="{2C226473-6CB9-67B9-19A4-F9EE2C9BAC63}"/>
              </a:ext>
            </a:extLst>
          </p:cNvPr>
          <p:cNvSpPr>
            <a:spLocks noGrp="1"/>
          </p:cNvSpPr>
          <p:nvPr>
            <p:ph type="ftr" sz="quarter" idx="11"/>
          </p:nvPr>
        </p:nvSpPr>
        <p:spPr/>
        <p:txBody>
          <a:bodyPr/>
          <a:lstStyle/>
          <a:p>
            <a:r>
              <a:rPr lang="en-US"/>
              <a:t>Integral Care</a:t>
            </a:r>
          </a:p>
        </p:txBody>
      </p:sp>
      <p:sp>
        <p:nvSpPr>
          <p:cNvPr id="7" name="Slide Number Placeholder 6">
            <a:extLst>
              <a:ext uri="{FF2B5EF4-FFF2-40B4-BE49-F238E27FC236}">
                <a16:creationId xmlns:a16="http://schemas.microsoft.com/office/drawing/2014/main" id="{AB1B82A4-4C4B-067C-3C89-E52A42408AC6}"/>
              </a:ext>
            </a:extLst>
          </p:cNvPr>
          <p:cNvSpPr>
            <a:spLocks noGrp="1"/>
          </p:cNvSpPr>
          <p:nvPr>
            <p:ph type="sldNum" sz="quarter" idx="12"/>
          </p:nvPr>
        </p:nvSpPr>
        <p:spPr/>
        <p:txBody>
          <a:bodyPr/>
          <a:lstStyle/>
          <a:p>
            <a:fld id="{1992C110-431D-944C-AF63-8315F9BDBACE}" type="slidenum">
              <a:rPr lang="en-US" smtClean="0"/>
              <a:t>‹#›</a:t>
            </a:fld>
            <a:endParaRPr lang="en-US"/>
          </a:p>
        </p:txBody>
      </p:sp>
      <p:pic>
        <p:nvPicPr>
          <p:cNvPr id="9" name="Graphic 8">
            <a:extLst>
              <a:ext uri="{FF2B5EF4-FFF2-40B4-BE49-F238E27FC236}">
                <a16:creationId xmlns:a16="http://schemas.microsoft.com/office/drawing/2014/main" id="{6D5672CB-E032-B27C-FD5B-D91EA9F850E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311465" y="356161"/>
            <a:ext cx="527361" cy="711937"/>
          </a:xfrm>
          <a:prstGeom prst="rect">
            <a:avLst/>
          </a:prstGeom>
        </p:spPr>
      </p:pic>
    </p:spTree>
    <p:extLst>
      <p:ext uri="{BB962C8B-B14F-4D97-AF65-F5344CB8AC3E}">
        <p14:creationId xmlns:p14="http://schemas.microsoft.com/office/powerpoint/2010/main" val="54737987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Dark">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899C0-31FF-6305-62A7-EA125F26EF4E}"/>
              </a:ext>
            </a:extLst>
          </p:cNvPr>
          <p:cNvSpPr>
            <a:spLocks noGrp="1"/>
          </p:cNvSpPr>
          <p:nvPr>
            <p:ph type="title"/>
          </p:nvPr>
        </p:nvSpPr>
        <p:spPr>
          <a:xfrm>
            <a:off x="479610" y="342900"/>
            <a:ext cx="4292415" cy="1714500"/>
          </a:xfrm>
        </p:spPr>
        <p:txBody>
          <a:bodyPr anchor="ctr"/>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33F2507-2A33-53E2-CA94-31181D767641}"/>
              </a:ext>
            </a:extLst>
          </p:cNvPr>
          <p:cNvSpPr>
            <a:spLocks noGrp="1"/>
          </p:cNvSpPr>
          <p:nvPr>
            <p:ph type="pic" idx="1"/>
          </p:nvPr>
        </p:nvSpPr>
        <p:spPr>
          <a:xfrm>
            <a:off x="4916007" y="342899"/>
            <a:ext cx="6191264" cy="5829301"/>
          </a:xfrm>
          <a:solidFill>
            <a:schemeClr val="tx2">
              <a:lumMod val="9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AF90B4D2-F370-4599-07A7-FD3D2E50C073}"/>
              </a:ext>
            </a:extLst>
          </p:cNvPr>
          <p:cNvSpPr>
            <a:spLocks noGrp="1"/>
          </p:cNvSpPr>
          <p:nvPr>
            <p:ph type="body" sz="half" idx="2"/>
          </p:nvPr>
        </p:nvSpPr>
        <p:spPr>
          <a:xfrm>
            <a:off x="479610" y="2057400"/>
            <a:ext cx="4292415" cy="4114800"/>
          </a:xfrm>
        </p:spPr>
        <p:txBody>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C62AD0A-3AA6-A2FA-BE51-16C379209B70}"/>
              </a:ext>
            </a:extLst>
          </p:cNvPr>
          <p:cNvSpPr>
            <a:spLocks noGrp="1"/>
          </p:cNvSpPr>
          <p:nvPr>
            <p:ph type="dt" sz="half" idx="10"/>
          </p:nvPr>
        </p:nvSpPr>
        <p:spPr/>
        <p:txBody>
          <a:bodyPr/>
          <a:lstStyle>
            <a:lvl1pPr>
              <a:defRPr>
                <a:solidFill>
                  <a:schemeClr val="tx2">
                    <a:lumMod val="85000"/>
                  </a:schemeClr>
                </a:solidFill>
              </a:defRPr>
            </a:lvl1pPr>
          </a:lstStyle>
          <a:p>
            <a:fld id="{72D14956-6F2C-481D-9AD3-59AF980AD1C1}" type="datetime1">
              <a:rPr lang="en-US" smtClean="0"/>
              <a:t>5/26/2026</a:t>
            </a:fld>
            <a:endParaRPr lang="en-US"/>
          </a:p>
        </p:txBody>
      </p:sp>
      <p:sp>
        <p:nvSpPr>
          <p:cNvPr id="6" name="Footer Placeholder 5">
            <a:extLst>
              <a:ext uri="{FF2B5EF4-FFF2-40B4-BE49-F238E27FC236}">
                <a16:creationId xmlns:a16="http://schemas.microsoft.com/office/drawing/2014/main" id="{2C226473-6CB9-67B9-19A4-F9EE2C9BAC63}"/>
              </a:ext>
            </a:extLst>
          </p:cNvPr>
          <p:cNvSpPr>
            <a:spLocks noGrp="1"/>
          </p:cNvSpPr>
          <p:nvPr>
            <p:ph type="ftr" sz="quarter" idx="11"/>
          </p:nvPr>
        </p:nvSpPr>
        <p:spPr/>
        <p:txBody>
          <a:bodyPr/>
          <a:lstStyle>
            <a:lvl1pPr>
              <a:defRPr>
                <a:solidFill>
                  <a:schemeClr val="tx2">
                    <a:lumMod val="85000"/>
                  </a:schemeClr>
                </a:solidFill>
              </a:defRPr>
            </a:lvl1pPr>
          </a:lstStyle>
          <a:p>
            <a:r>
              <a:rPr lang="en-US">
                <a:solidFill>
                  <a:schemeClr val="tx2">
                    <a:lumMod val="85000"/>
                  </a:schemeClr>
                </a:solidFill>
              </a:rPr>
              <a:t>Integral Care</a:t>
            </a:r>
          </a:p>
        </p:txBody>
      </p:sp>
      <p:sp>
        <p:nvSpPr>
          <p:cNvPr id="7" name="Slide Number Placeholder 6">
            <a:extLst>
              <a:ext uri="{FF2B5EF4-FFF2-40B4-BE49-F238E27FC236}">
                <a16:creationId xmlns:a16="http://schemas.microsoft.com/office/drawing/2014/main" id="{AB1B82A4-4C4B-067C-3C89-E52A42408AC6}"/>
              </a:ext>
            </a:extLst>
          </p:cNvPr>
          <p:cNvSpPr>
            <a:spLocks noGrp="1"/>
          </p:cNvSpPr>
          <p:nvPr>
            <p:ph type="sldNum" sz="quarter" idx="12"/>
          </p:nvPr>
        </p:nvSpPr>
        <p:spPr/>
        <p:txBody>
          <a:bodyPr/>
          <a:lstStyle>
            <a:lvl1pPr>
              <a:defRPr>
                <a:solidFill>
                  <a:schemeClr val="tx2">
                    <a:lumMod val="85000"/>
                  </a:schemeClr>
                </a:solidFill>
              </a:defRPr>
            </a:lvl1pPr>
          </a:lstStyle>
          <a:p>
            <a:fld id="{1992C110-431D-944C-AF63-8315F9BDBACE}" type="slidenum">
              <a:rPr lang="en-US" smtClean="0"/>
              <a:pPr/>
              <a:t>‹#›</a:t>
            </a:fld>
            <a:endParaRPr lang="en-US"/>
          </a:p>
        </p:txBody>
      </p:sp>
      <p:pic>
        <p:nvPicPr>
          <p:cNvPr id="9" name="Graphic 8">
            <a:extLst>
              <a:ext uri="{FF2B5EF4-FFF2-40B4-BE49-F238E27FC236}">
                <a16:creationId xmlns:a16="http://schemas.microsoft.com/office/drawing/2014/main" id="{34197BDC-64B0-24AC-85FE-8D77CB9B494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311465" y="356161"/>
            <a:ext cx="527361" cy="711937"/>
          </a:xfrm>
          <a:prstGeom prst="rect">
            <a:avLst/>
          </a:prstGeom>
        </p:spPr>
      </p:pic>
    </p:spTree>
    <p:extLst>
      <p:ext uri="{BB962C8B-B14F-4D97-AF65-F5344CB8AC3E}">
        <p14:creationId xmlns:p14="http://schemas.microsoft.com/office/powerpoint/2010/main" val="3551409645"/>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Accen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899C0-31FF-6305-62A7-EA125F26EF4E}"/>
              </a:ext>
            </a:extLst>
          </p:cNvPr>
          <p:cNvSpPr>
            <a:spLocks noGrp="1"/>
          </p:cNvSpPr>
          <p:nvPr>
            <p:ph type="title"/>
          </p:nvPr>
        </p:nvSpPr>
        <p:spPr>
          <a:xfrm>
            <a:off x="479610" y="342900"/>
            <a:ext cx="4292415" cy="1714500"/>
          </a:xfrm>
        </p:spPr>
        <p:txBody>
          <a:bodyPr anchor="ctr"/>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33F2507-2A33-53E2-CA94-31181D767641}"/>
              </a:ext>
            </a:extLst>
          </p:cNvPr>
          <p:cNvSpPr>
            <a:spLocks noGrp="1"/>
          </p:cNvSpPr>
          <p:nvPr>
            <p:ph type="pic" idx="1"/>
          </p:nvPr>
        </p:nvSpPr>
        <p:spPr>
          <a:xfrm>
            <a:off x="4916006" y="342899"/>
            <a:ext cx="6191264" cy="5829301"/>
          </a:xfrm>
          <a:solidFill>
            <a:schemeClr val="tx2">
              <a:lumMod val="9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AF90B4D2-F370-4599-07A7-FD3D2E50C073}"/>
              </a:ext>
            </a:extLst>
          </p:cNvPr>
          <p:cNvSpPr>
            <a:spLocks noGrp="1"/>
          </p:cNvSpPr>
          <p:nvPr>
            <p:ph type="body" sz="half" idx="2"/>
          </p:nvPr>
        </p:nvSpPr>
        <p:spPr>
          <a:xfrm>
            <a:off x="479610" y="2057400"/>
            <a:ext cx="4292415" cy="4114800"/>
          </a:xfrm>
        </p:spPr>
        <p:txBody>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C62AD0A-3AA6-A2FA-BE51-16C379209B70}"/>
              </a:ext>
            </a:extLst>
          </p:cNvPr>
          <p:cNvSpPr>
            <a:spLocks noGrp="1"/>
          </p:cNvSpPr>
          <p:nvPr>
            <p:ph type="dt" sz="half" idx="10"/>
          </p:nvPr>
        </p:nvSpPr>
        <p:spPr/>
        <p:txBody>
          <a:bodyPr/>
          <a:lstStyle>
            <a:lvl1pPr>
              <a:defRPr>
                <a:solidFill>
                  <a:schemeClr val="tx2">
                    <a:lumMod val="85000"/>
                  </a:schemeClr>
                </a:solidFill>
              </a:defRPr>
            </a:lvl1pPr>
          </a:lstStyle>
          <a:p>
            <a:fld id="{D68E0541-5636-41F4-8080-2E5F92EA3A0A}" type="datetime1">
              <a:rPr lang="en-US" smtClean="0"/>
              <a:t>5/26/2026</a:t>
            </a:fld>
            <a:endParaRPr lang="en-US"/>
          </a:p>
        </p:txBody>
      </p:sp>
      <p:sp>
        <p:nvSpPr>
          <p:cNvPr id="6" name="Footer Placeholder 5">
            <a:extLst>
              <a:ext uri="{FF2B5EF4-FFF2-40B4-BE49-F238E27FC236}">
                <a16:creationId xmlns:a16="http://schemas.microsoft.com/office/drawing/2014/main" id="{2C226473-6CB9-67B9-19A4-F9EE2C9BAC63}"/>
              </a:ext>
            </a:extLst>
          </p:cNvPr>
          <p:cNvSpPr>
            <a:spLocks noGrp="1"/>
          </p:cNvSpPr>
          <p:nvPr>
            <p:ph type="ftr" sz="quarter" idx="11"/>
          </p:nvPr>
        </p:nvSpPr>
        <p:spPr/>
        <p:txBody>
          <a:bodyPr/>
          <a:lstStyle>
            <a:lvl1pPr>
              <a:defRPr>
                <a:solidFill>
                  <a:schemeClr val="tx2">
                    <a:lumMod val="85000"/>
                  </a:schemeClr>
                </a:solidFill>
              </a:defRPr>
            </a:lvl1pPr>
          </a:lstStyle>
          <a:p>
            <a:r>
              <a:rPr lang="en-US">
                <a:solidFill>
                  <a:schemeClr val="tx2">
                    <a:lumMod val="85000"/>
                  </a:schemeClr>
                </a:solidFill>
              </a:rPr>
              <a:t>Integral Care</a:t>
            </a:r>
          </a:p>
        </p:txBody>
      </p:sp>
      <p:sp>
        <p:nvSpPr>
          <p:cNvPr id="7" name="Slide Number Placeholder 6">
            <a:extLst>
              <a:ext uri="{FF2B5EF4-FFF2-40B4-BE49-F238E27FC236}">
                <a16:creationId xmlns:a16="http://schemas.microsoft.com/office/drawing/2014/main" id="{AB1B82A4-4C4B-067C-3C89-E52A42408AC6}"/>
              </a:ext>
            </a:extLst>
          </p:cNvPr>
          <p:cNvSpPr>
            <a:spLocks noGrp="1"/>
          </p:cNvSpPr>
          <p:nvPr>
            <p:ph type="sldNum" sz="quarter" idx="12"/>
          </p:nvPr>
        </p:nvSpPr>
        <p:spPr/>
        <p:txBody>
          <a:bodyPr/>
          <a:lstStyle>
            <a:lvl1pPr>
              <a:defRPr>
                <a:solidFill>
                  <a:schemeClr val="tx2">
                    <a:lumMod val="85000"/>
                  </a:schemeClr>
                </a:solidFill>
              </a:defRPr>
            </a:lvl1pPr>
          </a:lstStyle>
          <a:p>
            <a:fld id="{1992C110-431D-944C-AF63-8315F9BDBACE}" type="slidenum">
              <a:rPr lang="en-US" smtClean="0"/>
              <a:pPr/>
              <a:t>‹#›</a:t>
            </a:fld>
            <a:endParaRPr lang="en-US"/>
          </a:p>
        </p:txBody>
      </p:sp>
      <p:pic>
        <p:nvPicPr>
          <p:cNvPr id="9" name="Graphic 8">
            <a:extLst>
              <a:ext uri="{FF2B5EF4-FFF2-40B4-BE49-F238E27FC236}">
                <a16:creationId xmlns:a16="http://schemas.microsoft.com/office/drawing/2014/main" id="{B0DB5CBC-2546-CEB4-C6D0-40E54A26999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311465" y="356161"/>
            <a:ext cx="527361" cy="711937"/>
          </a:xfrm>
          <a:prstGeom prst="rect">
            <a:avLst/>
          </a:prstGeom>
        </p:spPr>
      </p:pic>
    </p:spTree>
    <p:extLst>
      <p:ext uri="{BB962C8B-B14F-4D97-AF65-F5344CB8AC3E}">
        <p14:creationId xmlns:p14="http://schemas.microsoft.com/office/powerpoint/2010/main" val="2742177427"/>
      </p:ext>
    </p:extLst>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Accent 2">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899C0-31FF-6305-62A7-EA125F26EF4E}"/>
              </a:ext>
            </a:extLst>
          </p:cNvPr>
          <p:cNvSpPr>
            <a:spLocks noGrp="1"/>
          </p:cNvSpPr>
          <p:nvPr>
            <p:ph type="title"/>
          </p:nvPr>
        </p:nvSpPr>
        <p:spPr>
          <a:xfrm>
            <a:off x="479610" y="342900"/>
            <a:ext cx="4292415" cy="1714500"/>
          </a:xfrm>
        </p:spPr>
        <p:txBody>
          <a:bodyPr anchor="ctr"/>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33F2507-2A33-53E2-CA94-31181D767641}"/>
              </a:ext>
            </a:extLst>
          </p:cNvPr>
          <p:cNvSpPr>
            <a:spLocks noGrp="1"/>
          </p:cNvSpPr>
          <p:nvPr>
            <p:ph type="pic" idx="1"/>
          </p:nvPr>
        </p:nvSpPr>
        <p:spPr>
          <a:xfrm>
            <a:off x="4916006" y="342899"/>
            <a:ext cx="6191264" cy="5829301"/>
          </a:xfrm>
          <a:solidFill>
            <a:schemeClr val="tx2">
              <a:lumMod val="9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AF90B4D2-F370-4599-07A7-FD3D2E50C073}"/>
              </a:ext>
            </a:extLst>
          </p:cNvPr>
          <p:cNvSpPr>
            <a:spLocks noGrp="1"/>
          </p:cNvSpPr>
          <p:nvPr>
            <p:ph type="body" sz="half" idx="2"/>
          </p:nvPr>
        </p:nvSpPr>
        <p:spPr>
          <a:xfrm>
            <a:off x="479610" y="2057400"/>
            <a:ext cx="4292415" cy="4114800"/>
          </a:xfrm>
        </p:spPr>
        <p:txBody>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C62AD0A-3AA6-A2FA-BE51-16C379209B70}"/>
              </a:ext>
            </a:extLst>
          </p:cNvPr>
          <p:cNvSpPr>
            <a:spLocks noGrp="1"/>
          </p:cNvSpPr>
          <p:nvPr>
            <p:ph type="dt" sz="half" idx="10"/>
          </p:nvPr>
        </p:nvSpPr>
        <p:spPr/>
        <p:txBody>
          <a:bodyPr/>
          <a:lstStyle>
            <a:lvl1pPr>
              <a:defRPr>
                <a:solidFill>
                  <a:schemeClr val="tx2">
                    <a:lumMod val="85000"/>
                  </a:schemeClr>
                </a:solidFill>
              </a:defRPr>
            </a:lvl1pPr>
          </a:lstStyle>
          <a:p>
            <a:fld id="{9BDA38CC-3731-4164-A909-29BCA25BFF70}" type="datetime1">
              <a:rPr lang="en-US" smtClean="0"/>
              <a:t>5/26/2026</a:t>
            </a:fld>
            <a:endParaRPr lang="en-US"/>
          </a:p>
        </p:txBody>
      </p:sp>
      <p:sp>
        <p:nvSpPr>
          <p:cNvPr id="6" name="Footer Placeholder 5">
            <a:extLst>
              <a:ext uri="{FF2B5EF4-FFF2-40B4-BE49-F238E27FC236}">
                <a16:creationId xmlns:a16="http://schemas.microsoft.com/office/drawing/2014/main" id="{2C226473-6CB9-67B9-19A4-F9EE2C9BAC63}"/>
              </a:ext>
            </a:extLst>
          </p:cNvPr>
          <p:cNvSpPr>
            <a:spLocks noGrp="1"/>
          </p:cNvSpPr>
          <p:nvPr>
            <p:ph type="ftr" sz="quarter" idx="11"/>
          </p:nvPr>
        </p:nvSpPr>
        <p:spPr/>
        <p:txBody>
          <a:bodyPr/>
          <a:lstStyle>
            <a:lvl1pPr>
              <a:defRPr>
                <a:solidFill>
                  <a:schemeClr val="tx2">
                    <a:lumMod val="85000"/>
                  </a:schemeClr>
                </a:solidFill>
              </a:defRPr>
            </a:lvl1pPr>
          </a:lstStyle>
          <a:p>
            <a:r>
              <a:rPr lang="en-US">
                <a:solidFill>
                  <a:schemeClr val="tx2">
                    <a:lumMod val="85000"/>
                  </a:schemeClr>
                </a:solidFill>
              </a:rPr>
              <a:t>Integral Care</a:t>
            </a:r>
          </a:p>
        </p:txBody>
      </p:sp>
      <p:sp>
        <p:nvSpPr>
          <p:cNvPr id="7" name="Slide Number Placeholder 6">
            <a:extLst>
              <a:ext uri="{FF2B5EF4-FFF2-40B4-BE49-F238E27FC236}">
                <a16:creationId xmlns:a16="http://schemas.microsoft.com/office/drawing/2014/main" id="{AB1B82A4-4C4B-067C-3C89-E52A42408AC6}"/>
              </a:ext>
            </a:extLst>
          </p:cNvPr>
          <p:cNvSpPr>
            <a:spLocks noGrp="1"/>
          </p:cNvSpPr>
          <p:nvPr>
            <p:ph type="sldNum" sz="quarter" idx="12"/>
          </p:nvPr>
        </p:nvSpPr>
        <p:spPr/>
        <p:txBody>
          <a:bodyPr/>
          <a:lstStyle>
            <a:lvl1pPr>
              <a:defRPr>
                <a:solidFill>
                  <a:schemeClr val="tx2">
                    <a:lumMod val="85000"/>
                  </a:schemeClr>
                </a:solidFill>
              </a:defRPr>
            </a:lvl1pPr>
          </a:lstStyle>
          <a:p>
            <a:fld id="{1992C110-431D-944C-AF63-8315F9BDBACE}" type="slidenum">
              <a:rPr lang="en-US" smtClean="0"/>
              <a:pPr/>
              <a:t>‹#›</a:t>
            </a:fld>
            <a:endParaRPr lang="en-US"/>
          </a:p>
        </p:txBody>
      </p:sp>
      <p:pic>
        <p:nvPicPr>
          <p:cNvPr id="9" name="Graphic 8">
            <a:extLst>
              <a:ext uri="{FF2B5EF4-FFF2-40B4-BE49-F238E27FC236}">
                <a16:creationId xmlns:a16="http://schemas.microsoft.com/office/drawing/2014/main" id="{B0DB5CBC-2546-CEB4-C6D0-40E54A26999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311465" y="356161"/>
            <a:ext cx="527361" cy="711937"/>
          </a:xfrm>
          <a:prstGeom prst="rect">
            <a:avLst/>
          </a:prstGeom>
        </p:spPr>
      </p:pic>
    </p:spTree>
    <p:extLst>
      <p:ext uri="{BB962C8B-B14F-4D97-AF65-F5344CB8AC3E}">
        <p14:creationId xmlns:p14="http://schemas.microsoft.com/office/powerpoint/2010/main" val="1330111393"/>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Q and A">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662DFD-235D-6889-17D4-6D8CE235A25C}"/>
              </a:ext>
            </a:extLst>
          </p:cNvPr>
          <p:cNvSpPr>
            <a:spLocks noGrp="1"/>
          </p:cNvSpPr>
          <p:nvPr>
            <p:ph type="title" hasCustomPrompt="1"/>
          </p:nvPr>
        </p:nvSpPr>
        <p:spPr>
          <a:xfrm>
            <a:off x="479610" y="2691715"/>
            <a:ext cx="5616390" cy="2384508"/>
          </a:xfrm>
        </p:spPr>
        <p:txBody>
          <a:bodyPr anchor="b">
            <a:noAutofit/>
          </a:bodyPr>
          <a:lstStyle>
            <a:lvl1pPr algn="ctr">
              <a:defRPr sz="16600"/>
            </a:lvl1pPr>
          </a:lstStyle>
          <a:p>
            <a:r>
              <a:rPr lang="en-US" dirty="0"/>
              <a:t>Q&amp;A</a:t>
            </a:r>
          </a:p>
        </p:txBody>
      </p:sp>
      <p:sp>
        <p:nvSpPr>
          <p:cNvPr id="4" name="Date Placeholder 3">
            <a:extLst>
              <a:ext uri="{FF2B5EF4-FFF2-40B4-BE49-F238E27FC236}">
                <a16:creationId xmlns:a16="http://schemas.microsoft.com/office/drawing/2014/main" id="{07935F70-A728-30CC-EEA4-04C1E94A38F6}"/>
              </a:ext>
            </a:extLst>
          </p:cNvPr>
          <p:cNvSpPr>
            <a:spLocks noGrp="1"/>
          </p:cNvSpPr>
          <p:nvPr>
            <p:ph type="dt" sz="half" idx="10"/>
          </p:nvPr>
        </p:nvSpPr>
        <p:spPr/>
        <p:txBody>
          <a:bodyPr/>
          <a:lstStyle/>
          <a:p>
            <a:fld id="{F08E4AE5-14EA-4288-904A-CC621E005FB0}" type="datetime1">
              <a:rPr lang="en-US" smtClean="0"/>
              <a:t>5/26/2026</a:t>
            </a:fld>
            <a:endParaRPr lang="en-US"/>
          </a:p>
        </p:txBody>
      </p:sp>
      <p:sp>
        <p:nvSpPr>
          <p:cNvPr id="5" name="Footer Placeholder 4">
            <a:extLst>
              <a:ext uri="{FF2B5EF4-FFF2-40B4-BE49-F238E27FC236}">
                <a16:creationId xmlns:a16="http://schemas.microsoft.com/office/drawing/2014/main" id="{EADA598C-3804-4897-E5F9-9B2A59512882}"/>
              </a:ext>
            </a:extLst>
          </p:cNvPr>
          <p:cNvSpPr>
            <a:spLocks noGrp="1"/>
          </p:cNvSpPr>
          <p:nvPr>
            <p:ph type="ftr" sz="quarter" idx="11"/>
          </p:nvPr>
        </p:nvSpPr>
        <p:spPr/>
        <p:txBody>
          <a:bodyPr/>
          <a:lstStyle/>
          <a:p>
            <a:r>
              <a:rPr lang="en-US"/>
              <a:t>Integral Care</a:t>
            </a:r>
          </a:p>
        </p:txBody>
      </p:sp>
      <p:sp>
        <p:nvSpPr>
          <p:cNvPr id="6" name="Slide Number Placeholder 5">
            <a:extLst>
              <a:ext uri="{FF2B5EF4-FFF2-40B4-BE49-F238E27FC236}">
                <a16:creationId xmlns:a16="http://schemas.microsoft.com/office/drawing/2014/main" id="{4B4ED84E-CC19-F4D2-0276-2BE231AC3222}"/>
              </a:ext>
            </a:extLst>
          </p:cNvPr>
          <p:cNvSpPr>
            <a:spLocks noGrp="1"/>
          </p:cNvSpPr>
          <p:nvPr>
            <p:ph type="sldNum" sz="quarter" idx="12"/>
          </p:nvPr>
        </p:nvSpPr>
        <p:spPr/>
        <p:txBody>
          <a:bodyPr/>
          <a:lstStyle/>
          <a:p>
            <a:fld id="{1992C110-431D-944C-AF63-8315F9BDBACE}" type="slidenum">
              <a:rPr lang="en-US" smtClean="0"/>
              <a:t>‹#›</a:t>
            </a:fld>
            <a:endParaRPr lang="en-US"/>
          </a:p>
        </p:txBody>
      </p:sp>
      <p:pic>
        <p:nvPicPr>
          <p:cNvPr id="3" name="Graphic 2">
            <a:extLst>
              <a:ext uri="{FF2B5EF4-FFF2-40B4-BE49-F238E27FC236}">
                <a16:creationId xmlns:a16="http://schemas.microsoft.com/office/drawing/2014/main" id="{B4D4D44A-6AF6-D066-44FE-073D91AF7E2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6280870" y="3873290"/>
            <a:ext cx="11822259" cy="1028973"/>
          </a:xfrm>
          <a:prstGeom prst="rect">
            <a:avLst/>
          </a:prstGeom>
        </p:spPr>
      </p:pic>
    </p:spTree>
    <p:extLst>
      <p:ext uri="{BB962C8B-B14F-4D97-AF65-F5344CB8AC3E}">
        <p14:creationId xmlns:p14="http://schemas.microsoft.com/office/powerpoint/2010/main" val="4140318992"/>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Wave Dark">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24E00-3466-7118-25A1-87E9DDD4B56A}"/>
              </a:ext>
            </a:extLst>
          </p:cNvPr>
          <p:cNvSpPr>
            <a:spLocks noGrp="1"/>
          </p:cNvSpPr>
          <p:nvPr>
            <p:ph type="ctrTitle"/>
          </p:nvPr>
        </p:nvSpPr>
        <p:spPr>
          <a:xfrm>
            <a:off x="829988" y="2117444"/>
            <a:ext cx="7305608" cy="2850578"/>
          </a:xfrm>
        </p:spPr>
        <p:txBody>
          <a:bodyPr anchor="b">
            <a:normAutofit/>
          </a:bodyPr>
          <a:lstStyle>
            <a:lvl1pPr algn="l">
              <a:defRPr sz="4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0BB1C48F-26E2-B554-3A7C-0A36A5DE7E57}"/>
              </a:ext>
            </a:extLst>
          </p:cNvPr>
          <p:cNvSpPr>
            <a:spLocks noGrp="1"/>
          </p:cNvSpPr>
          <p:nvPr>
            <p:ph type="subTitle" idx="1"/>
          </p:nvPr>
        </p:nvSpPr>
        <p:spPr>
          <a:xfrm>
            <a:off x="829988" y="5078437"/>
            <a:ext cx="7305608" cy="852345"/>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C78B6391-897C-3B58-95F9-0C50D731CAF9}"/>
              </a:ext>
            </a:extLst>
          </p:cNvPr>
          <p:cNvSpPr>
            <a:spLocks noGrp="1"/>
          </p:cNvSpPr>
          <p:nvPr>
            <p:ph type="dt" sz="half" idx="10"/>
          </p:nvPr>
        </p:nvSpPr>
        <p:spPr/>
        <p:txBody>
          <a:bodyPr/>
          <a:lstStyle/>
          <a:p>
            <a:fld id="{3942E31C-BEF3-4142-AB4E-61838E9B1CA2}" type="datetime1">
              <a:rPr lang="en-US" smtClean="0"/>
              <a:t>5/26/2026</a:t>
            </a:fld>
            <a:endParaRPr lang="en-US"/>
          </a:p>
        </p:txBody>
      </p:sp>
      <p:sp>
        <p:nvSpPr>
          <p:cNvPr id="5" name="Footer Placeholder 4">
            <a:extLst>
              <a:ext uri="{FF2B5EF4-FFF2-40B4-BE49-F238E27FC236}">
                <a16:creationId xmlns:a16="http://schemas.microsoft.com/office/drawing/2014/main" id="{52CBDD69-4AD2-6945-6E94-9016AD1D3E3B}"/>
              </a:ext>
            </a:extLst>
          </p:cNvPr>
          <p:cNvSpPr>
            <a:spLocks noGrp="1"/>
          </p:cNvSpPr>
          <p:nvPr>
            <p:ph type="ftr" sz="quarter" idx="11"/>
          </p:nvPr>
        </p:nvSpPr>
        <p:spPr/>
        <p:txBody>
          <a:bodyPr/>
          <a:lstStyle/>
          <a:p>
            <a:r>
              <a:rPr lang="en-US"/>
              <a:t>Integral Care</a:t>
            </a:r>
            <a:endParaRPr lang="en-US" dirty="0"/>
          </a:p>
        </p:txBody>
      </p:sp>
      <p:sp>
        <p:nvSpPr>
          <p:cNvPr id="6" name="Slide Number Placeholder 5">
            <a:extLst>
              <a:ext uri="{FF2B5EF4-FFF2-40B4-BE49-F238E27FC236}">
                <a16:creationId xmlns:a16="http://schemas.microsoft.com/office/drawing/2014/main" id="{8A7851B0-026B-FDF3-3EE8-74A4B8DA0E31}"/>
              </a:ext>
            </a:extLst>
          </p:cNvPr>
          <p:cNvSpPr>
            <a:spLocks noGrp="1"/>
          </p:cNvSpPr>
          <p:nvPr>
            <p:ph type="sldNum" sz="quarter" idx="12"/>
          </p:nvPr>
        </p:nvSpPr>
        <p:spPr/>
        <p:txBody>
          <a:bodyPr/>
          <a:lstStyle/>
          <a:p>
            <a:fld id="{1992C110-431D-944C-AF63-8315F9BDBACE}" type="slidenum">
              <a:rPr lang="en-US" smtClean="0"/>
              <a:t>‹#›</a:t>
            </a:fld>
            <a:endParaRPr lang="en-US"/>
          </a:p>
        </p:txBody>
      </p:sp>
      <p:pic>
        <p:nvPicPr>
          <p:cNvPr id="8" name="Graphic 7">
            <a:extLst>
              <a:ext uri="{FF2B5EF4-FFF2-40B4-BE49-F238E27FC236}">
                <a16:creationId xmlns:a16="http://schemas.microsoft.com/office/drawing/2014/main" id="{D6183C3C-362E-8DD5-DBDD-55F5DE6A635B}"/>
              </a:ext>
            </a:extLst>
          </p:cNvPr>
          <p:cNvPicPr>
            <a:picLocks noChangeAspect="1"/>
          </p:cNvPicPr>
          <p:nvPr userDrawn="1"/>
        </p:nvPicPr>
        <p:blipFill>
          <a:blip>
            <a:extLst>
              <a:ext uri="{96DAC541-7B7A-43D3-8B79-37D633B846F1}">
                <asvg:svgBlip xmlns:asvg="http://schemas.microsoft.com/office/drawing/2016/SVG/main" r:embed="rId2"/>
              </a:ext>
            </a:extLst>
          </a:blip>
          <a:srcRect l="9" r="9"/>
          <a:stretch/>
        </p:blipFill>
        <p:spPr>
          <a:xfrm>
            <a:off x="829988" y="731030"/>
            <a:ext cx="4090033" cy="946942"/>
          </a:xfrm>
          <a:prstGeom prst="rect">
            <a:avLst/>
          </a:prstGeom>
        </p:spPr>
      </p:pic>
      <p:sp>
        <p:nvSpPr>
          <p:cNvPr id="9" name="Freeform 8">
            <a:extLst>
              <a:ext uri="{FF2B5EF4-FFF2-40B4-BE49-F238E27FC236}">
                <a16:creationId xmlns:a16="http://schemas.microsoft.com/office/drawing/2014/main" id="{37189741-2033-F4EA-1070-0CD33D956EA8}"/>
              </a:ext>
            </a:extLst>
          </p:cNvPr>
          <p:cNvSpPr>
            <a:spLocks noGrp="1"/>
          </p:cNvSpPr>
          <p:nvPr>
            <p:ph type="pic" sz="quarter" idx="14"/>
          </p:nvPr>
        </p:nvSpPr>
        <p:spPr>
          <a:xfrm>
            <a:off x="7858603" y="-457948"/>
            <a:ext cx="4884560" cy="4893225"/>
          </a:xfrm>
          <a:custGeom>
            <a:avLst/>
            <a:gdLst>
              <a:gd name="csX0" fmla="*/ 2477391 w 4946008"/>
              <a:gd name="csY0" fmla="*/ 0 h 4954782"/>
              <a:gd name="csX1" fmla="*/ 4941992 w 4946008"/>
              <a:gd name="csY1" fmla="*/ 2224092 h 4954782"/>
              <a:gd name="csX2" fmla="*/ 4946008 w 4946008"/>
              <a:gd name="csY2" fmla="*/ 2303634 h 4954782"/>
              <a:gd name="csX3" fmla="*/ 4946008 w 4946008"/>
              <a:gd name="csY3" fmla="*/ 2651149 h 4954782"/>
              <a:gd name="csX4" fmla="*/ 4941992 w 4946008"/>
              <a:gd name="csY4" fmla="*/ 2730690 h 4954782"/>
              <a:gd name="csX5" fmla="*/ 2477391 w 4946008"/>
              <a:gd name="csY5" fmla="*/ 4954782 h 4954782"/>
              <a:gd name="csX6" fmla="*/ 0 w 4946008"/>
              <a:gd name="csY6" fmla="*/ 2477391 h 4954782"/>
              <a:gd name="csX7" fmla="*/ 2477391 w 4946008"/>
              <a:gd name="csY7" fmla="*/ 0 h 49547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946008" h="4954782">
                <a:moveTo>
                  <a:pt x="2477391" y="0"/>
                </a:moveTo>
                <a:cubicBezTo>
                  <a:pt x="3760102" y="0"/>
                  <a:pt x="4815125" y="974853"/>
                  <a:pt x="4941992" y="2224092"/>
                </a:cubicBezTo>
                <a:lnTo>
                  <a:pt x="4946008" y="2303634"/>
                </a:lnTo>
                <a:lnTo>
                  <a:pt x="4946008" y="2651149"/>
                </a:lnTo>
                <a:lnTo>
                  <a:pt x="4941992" y="2730690"/>
                </a:lnTo>
                <a:cubicBezTo>
                  <a:pt x="4815125" y="3979929"/>
                  <a:pt x="3760102" y="4954782"/>
                  <a:pt x="2477391" y="4954782"/>
                </a:cubicBezTo>
                <a:cubicBezTo>
                  <a:pt x="1109166" y="4954782"/>
                  <a:pt x="0" y="3845616"/>
                  <a:pt x="0" y="2477391"/>
                </a:cubicBezTo>
                <a:cubicBezTo>
                  <a:pt x="0" y="1109166"/>
                  <a:pt x="1109166" y="0"/>
                  <a:pt x="2477391" y="0"/>
                </a:cubicBezTo>
                <a:close/>
              </a:path>
            </a:pathLst>
          </a:custGeom>
        </p:spPr>
        <p:txBody>
          <a:bodyPr wrap="square">
            <a:noAutofit/>
          </a:bodyPr>
          <a:lstStyle/>
          <a:p>
            <a:r>
              <a:rPr lang="en-US"/>
              <a:t>Click icon to add picture</a:t>
            </a:r>
          </a:p>
        </p:txBody>
      </p:sp>
      <p:sp>
        <p:nvSpPr>
          <p:cNvPr id="10" name="Orange shape">
            <a:extLst>
              <a:ext uri="{FF2B5EF4-FFF2-40B4-BE49-F238E27FC236}">
                <a16:creationId xmlns:a16="http://schemas.microsoft.com/office/drawing/2014/main" id="{87794FBA-5F26-438C-FD65-DE004C8E7CEE}"/>
              </a:ext>
            </a:extLst>
          </p:cNvPr>
          <p:cNvSpPr>
            <a:spLocks noGrp="1"/>
          </p:cNvSpPr>
          <p:nvPr>
            <p:ph type="body" sz="quarter" idx="13" hasCustomPrompt="1"/>
          </p:nvPr>
        </p:nvSpPr>
        <p:spPr>
          <a:xfrm>
            <a:off x="7837570" y="-564551"/>
            <a:ext cx="4926627" cy="5106431"/>
          </a:xfrm>
          <a:blipFill>
            <a:blip>
              <a:extLst>
                <a:ext uri="{96DAC541-7B7A-43D3-8B79-37D633B846F1}">
                  <asvg:svgBlip xmlns:asvg="http://schemas.microsoft.com/office/drawing/2016/SVG/main" r:embed="rId3"/>
                </a:ext>
              </a:extLst>
            </a:blip>
            <a:stretch>
              <a:fillRect/>
            </a:stretch>
          </a:blipFill>
        </p:spPr>
        <p:txBody>
          <a:bodyPr/>
          <a:lstStyle/>
          <a:p>
            <a:pPr lvl="0"/>
            <a:r>
              <a:rPr lang="en-US" dirty="0"/>
              <a:t> </a:t>
            </a:r>
          </a:p>
        </p:txBody>
      </p:sp>
      <p:pic>
        <p:nvPicPr>
          <p:cNvPr id="7" name="Graphic 6">
            <a:extLst>
              <a:ext uri="{FF2B5EF4-FFF2-40B4-BE49-F238E27FC236}">
                <a16:creationId xmlns:a16="http://schemas.microsoft.com/office/drawing/2014/main" id="{708F0EE1-2752-0B5D-BFAF-8C264D144409}"/>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4"/>
              </a:ext>
            </a:extLst>
          </a:blip>
          <a:stretch>
            <a:fillRect/>
          </a:stretch>
        </p:blipFill>
        <p:spPr>
          <a:xfrm>
            <a:off x="-178639" y="3433302"/>
            <a:ext cx="27831033" cy="2422325"/>
          </a:xfrm>
          <a:prstGeom prst="rect">
            <a:avLst/>
          </a:prstGeom>
        </p:spPr>
      </p:pic>
    </p:spTree>
    <p:extLst>
      <p:ext uri="{BB962C8B-B14F-4D97-AF65-F5344CB8AC3E}">
        <p14:creationId xmlns:p14="http://schemas.microsoft.com/office/powerpoint/2010/main" val="2546562921"/>
      </p:ext>
    </p:extLst>
  </p:cSld>
  <p:clrMapOvr>
    <a:overrideClrMapping bg1="dk1" tx1="lt1" bg2="dk2" tx2="lt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1_Q and A">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662DFD-235D-6889-17D4-6D8CE235A25C}"/>
              </a:ext>
            </a:extLst>
          </p:cNvPr>
          <p:cNvSpPr>
            <a:spLocks noGrp="1"/>
          </p:cNvSpPr>
          <p:nvPr>
            <p:ph type="title" hasCustomPrompt="1"/>
          </p:nvPr>
        </p:nvSpPr>
        <p:spPr>
          <a:xfrm>
            <a:off x="479610" y="2691715"/>
            <a:ext cx="5616390" cy="2384508"/>
          </a:xfrm>
        </p:spPr>
        <p:txBody>
          <a:bodyPr anchor="b">
            <a:noAutofit/>
          </a:bodyPr>
          <a:lstStyle>
            <a:lvl1pPr algn="ctr">
              <a:defRPr sz="16600"/>
            </a:lvl1pPr>
          </a:lstStyle>
          <a:p>
            <a:r>
              <a:rPr lang="en-US" dirty="0"/>
              <a:t>Q&amp;A</a:t>
            </a:r>
          </a:p>
        </p:txBody>
      </p:sp>
      <p:sp>
        <p:nvSpPr>
          <p:cNvPr id="4" name="Date Placeholder 3">
            <a:extLst>
              <a:ext uri="{FF2B5EF4-FFF2-40B4-BE49-F238E27FC236}">
                <a16:creationId xmlns:a16="http://schemas.microsoft.com/office/drawing/2014/main" id="{07935F70-A728-30CC-EEA4-04C1E94A38F6}"/>
              </a:ext>
            </a:extLst>
          </p:cNvPr>
          <p:cNvSpPr>
            <a:spLocks noGrp="1"/>
          </p:cNvSpPr>
          <p:nvPr>
            <p:ph type="dt" sz="half" idx="10"/>
          </p:nvPr>
        </p:nvSpPr>
        <p:spPr/>
        <p:txBody>
          <a:bodyPr/>
          <a:lstStyle/>
          <a:p>
            <a:fld id="{2DFEF0FE-3FF2-430B-A2D4-C15FECF4128B}" type="datetime1">
              <a:rPr lang="en-US" smtClean="0"/>
              <a:t>5/26/2026</a:t>
            </a:fld>
            <a:endParaRPr lang="en-US"/>
          </a:p>
        </p:txBody>
      </p:sp>
      <p:sp>
        <p:nvSpPr>
          <p:cNvPr id="5" name="Footer Placeholder 4">
            <a:extLst>
              <a:ext uri="{FF2B5EF4-FFF2-40B4-BE49-F238E27FC236}">
                <a16:creationId xmlns:a16="http://schemas.microsoft.com/office/drawing/2014/main" id="{EADA598C-3804-4897-E5F9-9B2A59512882}"/>
              </a:ext>
            </a:extLst>
          </p:cNvPr>
          <p:cNvSpPr>
            <a:spLocks noGrp="1"/>
          </p:cNvSpPr>
          <p:nvPr>
            <p:ph type="ftr" sz="quarter" idx="11"/>
          </p:nvPr>
        </p:nvSpPr>
        <p:spPr/>
        <p:txBody>
          <a:bodyPr/>
          <a:lstStyle/>
          <a:p>
            <a:r>
              <a:rPr lang="en-US"/>
              <a:t>Integral Care</a:t>
            </a:r>
          </a:p>
        </p:txBody>
      </p:sp>
      <p:sp>
        <p:nvSpPr>
          <p:cNvPr id="6" name="Slide Number Placeholder 5">
            <a:extLst>
              <a:ext uri="{FF2B5EF4-FFF2-40B4-BE49-F238E27FC236}">
                <a16:creationId xmlns:a16="http://schemas.microsoft.com/office/drawing/2014/main" id="{4B4ED84E-CC19-F4D2-0276-2BE231AC3222}"/>
              </a:ext>
            </a:extLst>
          </p:cNvPr>
          <p:cNvSpPr>
            <a:spLocks noGrp="1"/>
          </p:cNvSpPr>
          <p:nvPr>
            <p:ph type="sldNum" sz="quarter" idx="12"/>
          </p:nvPr>
        </p:nvSpPr>
        <p:spPr/>
        <p:txBody>
          <a:bodyPr/>
          <a:lstStyle/>
          <a:p>
            <a:fld id="{1992C110-431D-944C-AF63-8315F9BDBACE}" type="slidenum">
              <a:rPr lang="en-US" smtClean="0"/>
              <a:t>‹#›</a:t>
            </a:fld>
            <a:endParaRPr lang="en-US"/>
          </a:p>
        </p:txBody>
      </p:sp>
      <p:pic>
        <p:nvPicPr>
          <p:cNvPr id="3" name="Graphic 2">
            <a:extLst>
              <a:ext uri="{FF2B5EF4-FFF2-40B4-BE49-F238E27FC236}">
                <a16:creationId xmlns:a16="http://schemas.microsoft.com/office/drawing/2014/main" id="{B4D4D44A-6AF6-D066-44FE-073D91AF7E2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6280870" y="3873290"/>
            <a:ext cx="11822259" cy="1028973"/>
          </a:xfrm>
          <a:prstGeom prst="rect">
            <a:avLst/>
          </a:prstGeom>
        </p:spPr>
      </p:pic>
    </p:spTree>
    <p:extLst>
      <p:ext uri="{BB962C8B-B14F-4D97-AF65-F5344CB8AC3E}">
        <p14:creationId xmlns:p14="http://schemas.microsoft.com/office/powerpoint/2010/main" val="4282227822"/>
      </p:ext>
    </p:extLst>
  </p:cSld>
  <p:clrMapOvr>
    <a:overrideClrMapping bg1="dk1" tx1="lt1" bg2="dk2" tx2="lt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hank you Dark">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D0A0D-5D23-5316-F05C-C414EC5D10EA}"/>
              </a:ext>
            </a:extLst>
          </p:cNvPr>
          <p:cNvSpPr>
            <a:spLocks noGrp="1"/>
          </p:cNvSpPr>
          <p:nvPr>
            <p:ph type="title"/>
          </p:nvPr>
        </p:nvSpPr>
        <p:spPr>
          <a:xfrm>
            <a:off x="6149209" y="1676400"/>
            <a:ext cx="5658161" cy="806068"/>
          </a:xfrm>
        </p:spPr>
        <p:txBody>
          <a:bodyPr/>
          <a:lstStyle>
            <a:lvl1pPr algn="ctr">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FF821138-CE3D-79E4-4ABF-3DFAB3479F95}"/>
              </a:ext>
            </a:extLst>
          </p:cNvPr>
          <p:cNvSpPr>
            <a:spLocks noGrp="1"/>
          </p:cNvSpPr>
          <p:nvPr>
            <p:ph type="dt" sz="half" idx="10"/>
          </p:nvPr>
        </p:nvSpPr>
        <p:spPr/>
        <p:txBody>
          <a:bodyPr/>
          <a:lstStyle>
            <a:lvl1pPr>
              <a:defRPr>
                <a:solidFill>
                  <a:schemeClr val="tx2">
                    <a:lumMod val="85000"/>
                  </a:schemeClr>
                </a:solidFill>
              </a:defRPr>
            </a:lvl1pPr>
          </a:lstStyle>
          <a:p>
            <a:fld id="{8E16930D-D6E5-4544-82EF-CED53512D140}" type="datetime1">
              <a:rPr lang="en-US" smtClean="0"/>
              <a:t>5/26/2026</a:t>
            </a:fld>
            <a:endParaRPr lang="en-US"/>
          </a:p>
        </p:txBody>
      </p:sp>
      <p:sp>
        <p:nvSpPr>
          <p:cNvPr id="4" name="Footer Placeholder 3">
            <a:extLst>
              <a:ext uri="{FF2B5EF4-FFF2-40B4-BE49-F238E27FC236}">
                <a16:creationId xmlns:a16="http://schemas.microsoft.com/office/drawing/2014/main" id="{1117878B-200B-2420-A78F-0CF02D99F1E6}"/>
              </a:ext>
            </a:extLst>
          </p:cNvPr>
          <p:cNvSpPr>
            <a:spLocks noGrp="1"/>
          </p:cNvSpPr>
          <p:nvPr>
            <p:ph type="ftr" sz="quarter" idx="11"/>
          </p:nvPr>
        </p:nvSpPr>
        <p:spPr/>
        <p:txBody>
          <a:bodyPr/>
          <a:lstStyle>
            <a:lvl1pPr>
              <a:defRPr>
                <a:solidFill>
                  <a:schemeClr val="tx2">
                    <a:lumMod val="85000"/>
                  </a:schemeClr>
                </a:solidFill>
              </a:defRPr>
            </a:lvl1pPr>
          </a:lstStyle>
          <a:p>
            <a:r>
              <a:rPr lang="en-US">
                <a:solidFill>
                  <a:schemeClr val="tx2">
                    <a:lumMod val="85000"/>
                  </a:schemeClr>
                </a:solidFill>
              </a:rPr>
              <a:t>Integral Care</a:t>
            </a:r>
          </a:p>
        </p:txBody>
      </p:sp>
      <p:sp>
        <p:nvSpPr>
          <p:cNvPr id="5" name="Slide Number Placeholder 4">
            <a:extLst>
              <a:ext uri="{FF2B5EF4-FFF2-40B4-BE49-F238E27FC236}">
                <a16:creationId xmlns:a16="http://schemas.microsoft.com/office/drawing/2014/main" id="{A5B56839-73CE-6F64-9787-6C339036CA6E}"/>
              </a:ext>
            </a:extLst>
          </p:cNvPr>
          <p:cNvSpPr>
            <a:spLocks noGrp="1"/>
          </p:cNvSpPr>
          <p:nvPr>
            <p:ph type="sldNum" sz="quarter" idx="12"/>
          </p:nvPr>
        </p:nvSpPr>
        <p:spPr/>
        <p:txBody>
          <a:bodyPr/>
          <a:lstStyle>
            <a:lvl1pPr>
              <a:defRPr>
                <a:solidFill>
                  <a:schemeClr val="tx2">
                    <a:lumMod val="85000"/>
                  </a:schemeClr>
                </a:solidFill>
              </a:defRPr>
            </a:lvl1pPr>
          </a:lstStyle>
          <a:p>
            <a:fld id="{1992C110-431D-944C-AF63-8315F9BDBACE}" type="slidenum">
              <a:rPr lang="en-US" smtClean="0"/>
              <a:pPr/>
              <a:t>‹#›</a:t>
            </a:fld>
            <a:endParaRPr lang="en-US"/>
          </a:p>
        </p:txBody>
      </p:sp>
      <p:pic>
        <p:nvPicPr>
          <p:cNvPr id="12" name="Graphic 11">
            <a:extLst>
              <a:ext uri="{FF2B5EF4-FFF2-40B4-BE49-F238E27FC236}">
                <a16:creationId xmlns:a16="http://schemas.microsoft.com/office/drawing/2014/main" id="{6C436D1A-0E6F-7D8C-4FD7-7E495C1A688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492993" y="1676400"/>
            <a:ext cx="3096260" cy="3505200"/>
          </a:xfrm>
          <a:prstGeom prst="rect">
            <a:avLst/>
          </a:prstGeom>
        </p:spPr>
      </p:pic>
      <p:pic>
        <p:nvPicPr>
          <p:cNvPr id="14" name="Graphic 13">
            <a:extLst>
              <a:ext uri="{FF2B5EF4-FFF2-40B4-BE49-F238E27FC236}">
                <a16:creationId xmlns:a16="http://schemas.microsoft.com/office/drawing/2014/main" id="{B1EA7479-2FA8-14AF-A041-C8FBC5FF683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679747" y="2584890"/>
            <a:ext cx="2597084" cy="226044"/>
          </a:xfrm>
          <a:prstGeom prst="rect">
            <a:avLst/>
          </a:prstGeom>
        </p:spPr>
      </p:pic>
      <p:sp>
        <p:nvSpPr>
          <p:cNvPr id="8" name="Text Placeholder 6">
            <a:extLst>
              <a:ext uri="{FF2B5EF4-FFF2-40B4-BE49-F238E27FC236}">
                <a16:creationId xmlns:a16="http://schemas.microsoft.com/office/drawing/2014/main" id="{96236492-0A9C-13FE-5AF9-CC3F86DF6DCC}"/>
              </a:ext>
            </a:extLst>
          </p:cNvPr>
          <p:cNvSpPr>
            <a:spLocks noGrp="1"/>
          </p:cNvSpPr>
          <p:nvPr>
            <p:ph type="body" sz="quarter" idx="14"/>
          </p:nvPr>
        </p:nvSpPr>
        <p:spPr>
          <a:xfrm>
            <a:off x="6152043" y="3451633"/>
            <a:ext cx="5655327" cy="1729967"/>
          </a:xfrm>
        </p:spPr>
        <p:txBody>
          <a:bodyPr anchor="b">
            <a:normAutofit/>
          </a:bodyPr>
          <a:lstStyle>
            <a:lvl1pPr algn="ctr">
              <a:defRPr sz="3200"/>
            </a:lvl1pPr>
            <a:lvl2pPr>
              <a:buNone/>
              <a:defRPr/>
            </a:lvl2pPr>
          </a:lstStyle>
          <a:p>
            <a:pPr lvl="0"/>
            <a:r>
              <a:rPr lang="en-US"/>
              <a:t>Click to edit Master text styles</a:t>
            </a:r>
          </a:p>
        </p:txBody>
      </p:sp>
    </p:spTree>
    <p:extLst>
      <p:ext uri="{BB962C8B-B14F-4D97-AF65-F5344CB8AC3E}">
        <p14:creationId xmlns:p14="http://schemas.microsoft.com/office/powerpoint/2010/main" val="2950700779"/>
      </p:ext>
    </p:extLst>
  </p:cSld>
  <p:clrMapOvr>
    <a:overrideClrMapping bg1="dk1" tx1="lt1" bg2="dk2" tx2="lt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51A59-E2E8-DC6F-4A7A-B67F5385ECC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21682FC-108B-0400-4F1E-69F1F0C39E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8A7BDB-A9CF-1C4D-241B-3E974B33F0EB}"/>
              </a:ext>
            </a:extLst>
          </p:cNvPr>
          <p:cNvSpPr>
            <a:spLocks noGrp="1"/>
          </p:cNvSpPr>
          <p:nvPr>
            <p:ph type="dt" sz="half" idx="10"/>
          </p:nvPr>
        </p:nvSpPr>
        <p:spPr/>
        <p:txBody>
          <a:bodyPr/>
          <a:lstStyle/>
          <a:p>
            <a:fld id="{BFA38208-0226-42D9-973C-D65BC15A3583}" type="datetime1">
              <a:rPr lang="en-US" smtClean="0"/>
              <a:t>5/26/2026</a:t>
            </a:fld>
            <a:endParaRPr lang="en-US"/>
          </a:p>
        </p:txBody>
      </p:sp>
      <p:sp>
        <p:nvSpPr>
          <p:cNvPr id="5" name="Footer Placeholder 4">
            <a:extLst>
              <a:ext uri="{FF2B5EF4-FFF2-40B4-BE49-F238E27FC236}">
                <a16:creationId xmlns:a16="http://schemas.microsoft.com/office/drawing/2014/main" id="{5E9AF67F-6D47-1576-F12B-458A2591D8D8}"/>
              </a:ext>
            </a:extLst>
          </p:cNvPr>
          <p:cNvSpPr>
            <a:spLocks noGrp="1"/>
          </p:cNvSpPr>
          <p:nvPr>
            <p:ph type="ftr" sz="quarter" idx="11"/>
          </p:nvPr>
        </p:nvSpPr>
        <p:spPr/>
        <p:txBody>
          <a:bodyPr/>
          <a:lstStyle/>
          <a:p>
            <a:r>
              <a:rPr lang="en-US"/>
              <a:t>Integral Care</a:t>
            </a:r>
          </a:p>
        </p:txBody>
      </p:sp>
      <p:sp>
        <p:nvSpPr>
          <p:cNvPr id="6" name="Slide Number Placeholder 5">
            <a:extLst>
              <a:ext uri="{FF2B5EF4-FFF2-40B4-BE49-F238E27FC236}">
                <a16:creationId xmlns:a16="http://schemas.microsoft.com/office/drawing/2014/main" id="{984EC061-2B02-BE19-DAA8-574A8FBBDF53}"/>
              </a:ext>
            </a:extLst>
          </p:cNvPr>
          <p:cNvSpPr>
            <a:spLocks noGrp="1"/>
          </p:cNvSpPr>
          <p:nvPr>
            <p:ph type="sldNum" sz="quarter" idx="12"/>
          </p:nvPr>
        </p:nvSpPr>
        <p:spPr/>
        <p:txBody>
          <a:bodyPr/>
          <a:lstStyle/>
          <a:p>
            <a:fld id="{1992C110-431D-944C-AF63-8315F9BDBACE}" type="slidenum">
              <a:rPr lang="en-US" smtClean="0"/>
              <a:t>‹#›</a:t>
            </a:fld>
            <a:endParaRPr lang="en-US"/>
          </a:p>
        </p:txBody>
      </p:sp>
    </p:spTree>
    <p:extLst>
      <p:ext uri="{BB962C8B-B14F-4D97-AF65-F5344CB8AC3E}">
        <p14:creationId xmlns:p14="http://schemas.microsoft.com/office/powerpoint/2010/main" val="84886774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F1EFBA9-D94A-0395-9D48-36FA1205061C}"/>
              </a:ext>
            </a:extLst>
          </p:cNvPr>
          <p:cNvSpPr>
            <a:spLocks noGrp="1"/>
          </p:cNvSpPr>
          <p:nvPr>
            <p:ph type="title" orient="vert"/>
          </p:nvPr>
        </p:nvSpPr>
        <p:spPr>
          <a:xfrm>
            <a:off x="8724900" y="365125"/>
            <a:ext cx="2247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3285A8E-F481-C5ED-08AC-0B6DAF587FFB}"/>
              </a:ext>
            </a:extLst>
          </p:cNvPr>
          <p:cNvSpPr>
            <a:spLocks noGrp="1"/>
          </p:cNvSpPr>
          <p:nvPr>
            <p:ph type="body" orient="vert" idx="1"/>
          </p:nvPr>
        </p:nvSpPr>
        <p:spPr>
          <a:xfrm>
            <a:off x="479610" y="365125"/>
            <a:ext cx="809289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ACB5C9-4B4E-CFC9-476A-A6426FF70606}"/>
              </a:ext>
            </a:extLst>
          </p:cNvPr>
          <p:cNvSpPr>
            <a:spLocks noGrp="1"/>
          </p:cNvSpPr>
          <p:nvPr>
            <p:ph type="dt" sz="half" idx="10"/>
          </p:nvPr>
        </p:nvSpPr>
        <p:spPr/>
        <p:txBody>
          <a:bodyPr/>
          <a:lstStyle/>
          <a:p>
            <a:fld id="{636F4DB1-D31F-4EE8-8BC4-23170AF007E3}" type="datetime1">
              <a:rPr lang="en-US" smtClean="0"/>
              <a:t>5/26/2026</a:t>
            </a:fld>
            <a:endParaRPr lang="en-US"/>
          </a:p>
        </p:txBody>
      </p:sp>
      <p:sp>
        <p:nvSpPr>
          <p:cNvPr id="5" name="Footer Placeholder 4">
            <a:extLst>
              <a:ext uri="{FF2B5EF4-FFF2-40B4-BE49-F238E27FC236}">
                <a16:creationId xmlns:a16="http://schemas.microsoft.com/office/drawing/2014/main" id="{3907D5D7-B77B-EFC9-8760-842E7052C7FF}"/>
              </a:ext>
            </a:extLst>
          </p:cNvPr>
          <p:cNvSpPr>
            <a:spLocks noGrp="1"/>
          </p:cNvSpPr>
          <p:nvPr>
            <p:ph type="ftr" sz="quarter" idx="11"/>
          </p:nvPr>
        </p:nvSpPr>
        <p:spPr/>
        <p:txBody>
          <a:bodyPr/>
          <a:lstStyle/>
          <a:p>
            <a:r>
              <a:rPr lang="en-US"/>
              <a:t>Integral Care</a:t>
            </a:r>
          </a:p>
        </p:txBody>
      </p:sp>
      <p:sp>
        <p:nvSpPr>
          <p:cNvPr id="6" name="Slide Number Placeholder 5">
            <a:extLst>
              <a:ext uri="{FF2B5EF4-FFF2-40B4-BE49-F238E27FC236}">
                <a16:creationId xmlns:a16="http://schemas.microsoft.com/office/drawing/2014/main" id="{34604506-6A3E-4CA4-81AC-48981BEC2FE2}"/>
              </a:ext>
            </a:extLst>
          </p:cNvPr>
          <p:cNvSpPr>
            <a:spLocks noGrp="1"/>
          </p:cNvSpPr>
          <p:nvPr>
            <p:ph type="sldNum" sz="quarter" idx="12"/>
          </p:nvPr>
        </p:nvSpPr>
        <p:spPr/>
        <p:txBody>
          <a:bodyPr/>
          <a:lstStyle/>
          <a:p>
            <a:fld id="{1992C110-431D-944C-AF63-8315F9BDBACE}" type="slidenum">
              <a:rPr lang="en-US" smtClean="0"/>
              <a:t>‹#›</a:t>
            </a:fld>
            <a:endParaRPr lang="en-US"/>
          </a:p>
        </p:txBody>
      </p:sp>
    </p:spTree>
    <p:extLst>
      <p:ext uri="{BB962C8B-B14F-4D97-AF65-F5344CB8AC3E}">
        <p14:creationId xmlns:p14="http://schemas.microsoft.com/office/powerpoint/2010/main" val="412500202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cSld name="Section Header Red">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709738"/>
            <a:ext cx="10515600" cy="2852737"/>
          </a:xfrm>
        </p:spPr>
        <p:txBody>
          <a:bodyPr anchor="b"/>
          <a:lstStyle>
            <a:lvl1pPr>
              <a:defRPr sz="6000">
                <a:solidFill>
                  <a:schemeClr val="bg1"/>
                </a:solidFill>
              </a:defRPr>
            </a:lvl1pPr>
          </a:lstStyle>
          <a:p>
            <a:r>
              <a:rPr lang="en-US"/>
              <a:t>Section Header</a:t>
            </a:r>
          </a:p>
        </p:txBody>
      </p:sp>
      <p:sp>
        <p:nvSpPr>
          <p:cNvPr id="3" name="Text Placeholder 2"/>
          <p:cNvSpPr>
            <a:spLocks noGrp="1"/>
          </p:cNvSpPr>
          <p:nvPr>
            <p:ph type="body" idx="1" hasCustomPrompt="1"/>
          </p:nvPr>
        </p:nvSpPr>
        <p:spPr>
          <a:xfrm>
            <a:off x="831850" y="4589463"/>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err="1"/>
              <a:t>Subheader</a:t>
            </a:r>
            <a:endParaRPr lang="en-US"/>
          </a:p>
        </p:txBody>
      </p:sp>
      <p:pic>
        <p:nvPicPr>
          <p:cNvPr id="5" name="Picture 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332485" y="5753100"/>
            <a:ext cx="2156684" cy="508879"/>
          </a:xfrm>
          <a:prstGeom prst="rect">
            <a:avLst/>
          </a:prstGeom>
        </p:spPr>
      </p:pic>
    </p:spTree>
    <p:extLst>
      <p:ext uri="{BB962C8B-B14F-4D97-AF65-F5344CB8AC3E}">
        <p14:creationId xmlns:p14="http://schemas.microsoft.com/office/powerpoint/2010/main" val="31128738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Duotone Shap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24E00-3466-7118-25A1-87E9DDD4B56A}"/>
              </a:ext>
            </a:extLst>
          </p:cNvPr>
          <p:cNvSpPr>
            <a:spLocks noGrp="1"/>
          </p:cNvSpPr>
          <p:nvPr>
            <p:ph type="ctrTitle"/>
          </p:nvPr>
        </p:nvSpPr>
        <p:spPr>
          <a:xfrm>
            <a:off x="829988" y="2746065"/>
            <a:ext cx="5967397" cy="2387600"/>
          </a:xfrm>
        </p:spPr>
        <p:txBody>
          <a:bodyPr anchor="b">
            <a:normAutofit/>
          </a:bodyPr>
          <a:lstStyle>
            <a:lvl1pPr algn="l">
              <a:defRPr sz="4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0BB1C48F-26E2-B554-3A7C-0A36A5DE7E57}"/>
              </a:ext>
            </a:extLst>
          </p:cNvPr>
          <p:cNvSpPr>
            <a:spLocks noGrp="1"/>
          </p:cNvSpPr>
          <p:nvPr>
            <p:ph type="subTitle" idx="1"/>
          </p:nvPr>
        </p:nvSpPr>
        <p:spPr>
          <a:xfrm>
            <a:off x="829988" y="5225740"/>
            <a:ext cx="5967397" cy="70504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C78B6391-897C-3B58-95F9-0C50D731CAF9}"/>
              </a:ext>
            </a:extLst>
          </p:cNvPr>
          <p:cNvSpPr>
            <a:spLocks noGrp="1"/>
          </p:cNvSpPr>
          <p:nvPr>
            <p:ph type="dt" sz="half" idx="10"/>
          </p:nvPr>
        </p:nvSpPr>
        <p:spPr/>
        <p:txBody>
          <a:bodyPr/>
          <a:lstStyle/>
          <a:p>
            <a:fld id="{3F18776E-F1DD-4AE5-BF9F-85B8B20F9395}" type="datetime1">
              <a:rPr lang="en-US" smtClean="0"/>
              <a:t>5/26/2026</a:t>
            </a:fld>
            <a:endParaRPr lang="en-US"/>
          </a:p>
        </p:txBody>
      </p:sp>
      <p:sp>
        <p:nvSpPr>
          <p:cNvPr id="5" name="Footer Placeholder 4">
            <a:extLst>
              <a:ext uri="{FF2B5EF4-FFF2-40B4-BE49-F238E27FC236}">
                <a16:creationId xmlns:a16="http://schemas.microsoft.com/office/drawing/2014/main" id="{52CBDD69-4AD2-6945-6E94-9016AD1D3E3B}"/>
              </a:ext>
            </a:extLst>
          </p:cNvPr>
          <p:cNvSpPr>
            <a:spLocks noGrp="1"/>
          </p:cNvSpPr>
          <p:nvPr>
            <p:ph type="ftr" sz="quarter" idx="11"/>
          </p:nvPr>
        </p:nvSpPr>
        <p:spPr/>
        <p:txBody>
          <a:bodyPr/>
          <a:lstStyle/>
          <a:p>
            <a:r>
              <a:rPr lang="en-US"/>
              <a:t>Integral Care</a:t>
            </a:r>
            <a:endParaRPr lang="en-US" dirty="0"/>
          </a:p>
        </p:txBody>
      </p:sp>
      <p:sp>
        <p:nvSpPr>
          <p:cNvPr id="6" name="Slide Number Placeholder 5">
            <a:extLst>
              <a:ext uri="{FF2B5EF4-FFF2-40B4-BE49-F238E27FC236}">
                <a16:creationId xmlns:a16="http://schemas.microsoft.com/office/drawing/2014/main" id="{8A7851B0-026B-FDF3-3EE8-74A4B8DA0E31}"/>
              </a:ext>
            </a:extLst>
          </p:cNvPr>
          <p:cNvSpPr>
            <a:spLocks noGrp="1"/>
          </p:cNvSpPr>
          <p:nvPr>
            <p:ph type="sldNum" sz="quarter" idx="12"/>
          </p:nvPr>
        </p:nvSpPr>
        <p:spPr>
          <a:effectLst/>
        </p:spPr>
        <p:txBody>
          <a:bodyPr/>
          <a:lstStyle/>
          <a:p>
            <a:fld id="{1992C110-431D-944C-AF63-8315F9BDBACE}" type="slidenum">
              <a:rPr lang="en-US" smtClean="0"/>
              <a:t>‹#›</a:t>
            </a:fld>
            <a:endParaRPr lang="en-US"/>
          </a:p>
        </p:txBody>
      </p:sp>
      <p:pic>
        <p:nvPicPr>
          <p:cNvPr id="34" name="Graphic 33">
            <a:extLst>
              <a:ext uri="{FF2B5EF4-FFF2-40B4-BE49-F238E27FC236}">
                <a16:creationId xmlns:a16="http://schemas.microsoft.com/office/drawing/2014/main" id="{E09AD101-0B25-A15B-E205-7CA7762234F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rot="15365855">
            <a:off x="6147858" y="1443809"/>
            <a:ext cx="3560115" cy="3193632"/>
          </a:xfrm>
          <a:prstGeom prst="rect">
            <a:avLst/>
          </a:prstGeom>
        </p:spPr>
      </p:pic>
      <p:pic>
        <p:nvPicPr>
          <p:cNvPr id="7" name="Graphic 6">
            <a:extLst>
              <a:ext uri="{FF2B5EF4-FFF2-40B4-BE49-F238E27FC236}">
                <a16:creationId xmlns:a16="http://schemas.microsoft.com/office/drawing/2014/main" id="{D41E5A95-957F-2AF5-1B96-03AEC482902D}"/>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29989" y="731030"/>
            <a:ext cx="3883414" cy="898938"/>
          </a:xfrm>
          <a:prstGeom prst="rect">
            <a:avLst/>
          </a:prstGeom>
        </p:spPr>
      </p:pic>
      <p:pic>
        <p:nvPicPr>
          <p:cNvPr id="25" name="Graphic 24">
            <a:extLst>
              <a:ext uri="{FF2B5EF4-FFF2-40B4-BE49-F238E27FC236}">
                <a16:creationId xmlns:a16="http://schemas.microsoft.com/office/drawing/2014/main" id="{BB22EF5B-CB68-E901-B30A-2F3A376099F1}"/>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8374148" y="-388058"/>
            <a:ext cx="3395396" cy="3519315"/>
          </a:xfrm>
          <a:prstGeom prst="rect">
            <a:avLst/>
          </a:prstGeom>
        </p:spPr>
      </p:pic>
      <p:sp>
        <p:nvSpPr>
          <p:cNvPr id="32" name="Freeform 31">
            <a:extLst>
              <a:ext uri="{FF2B5EF4-FFF2-40B4-BE49-F238E27FC236}">
                <a16:creationId xmlns:a16="http://schemas.microsoft.com/office/drawing/2014/main" id="{08F899C0-45A8-CA42-8237-05CA23B824CA}"/>
              </a:ext>
            </a:extLst>
          </p:cNvPr>
          <p:cNvSpPr>
            <a:spLocks noGrp="1"/>
          </p:cNvSpPr>
          <p:nvPr>
            <p:ph type="pic" sz="quarter" idx="14"/>
          </p:nvPr>
        </p:nvSpPr>
        <p:spPr>
          <a:xfrm>
            <a:off x="7520400" y="1769028"/>
            <a:ext cx="4884560" cy="4893225"/>
          </a:xfrm>
          <a:custGeom>
            <a:avLst/>
            <a:gdLst>
              <a:gd name="csX0" fmla="*/ 2477391 w 4946008"/>
              <a:gd name="csY0" fmla="*/ 0 h 4954782"/>
              <a:gd name="csX1" fmla="*/ 4941992 w 4946008"/>
              <a:gd name="csY1" fmla="*/ 2224092 h 4954782"/>
              <a:gd name="csX2" fmla="*/ 4946008 w 4946008"/>
              <a:gd name="csY2" fmla="*/ 2303634 h 4954782"/>
              <a:gd name="csX3" fmla="*/ 4946008 w 4946008"/>
              <a:gd name="csY3" fmla="*/ 2651149 h 4954782"/>
              <a:gd name="csX4" fmla="*/ 4941992 w 4946008"/>
              <a:gd name="csY4" fmla="*/ 2730690 h 4954782"/>
              <a:gd name="csX5" fmla="*/ 2477391 w 4946008"/>
              <a:gd name="csY5" fmla="*/ 4954782 h 4954782"/>
              <a:gd name="csX6" fmla="*/ 0 w 4946008"/>
              <a:gd name="csY6" fmla="*/ 2477391 h 4954782"/>
              <a:gd name="csX7" fmla="*/ 2477391 w 4946008"/>
              <a:gd name="csY7" fmla="*/ 0 h 49547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946008" h="4954782">
                <a:moveTo>
                  <a:pt x="2477391" y="0"/>
                </a:moveTo>
                <a:cubicBezTo>
                  <a:pt x="3760102" y="0"/>
                  <a:pt x="4815125" y="974853"/>
                  <a:pt x="4941992" y="2224092"/>
                </a:cubicBezTo>
                <a:lnTo>
                  <a:pt x="4946008" y="2303634"/>
                </a:lnTo>
                <a:lnTo>
                  <a:pt x="4946008" y="2651149"/>
                </a:lnTo>
                <a:lnTo>
                  <a:pt x="4941992" y="2730690"/>
                </a:lnTo>
                <a:cubicBezTo>
                  <a:pt x="4815125" y="3979929"/>
                  <a:pt x="3760102" y="4954782"/>
                  <a:pt x="2477391" y="4954782"/>
                </a:cubicBezTo>
                <a:cubicBezTo>
                  <a:pt x="1109166" y="4954782"/>
                  <a:pt x="0" y="3845616"/>
                  <a:pt x="0" y="2477391"/>
                </a:cubicBezTo>
                <a:cubicBezTo>
                  <a:pt x="0" y="1109166"/>
                  <a:pt x="1109166" y="0"/>
                  <a:pt x="2477391" y="0"/>
                </a:cubicBezTo>
                <a:close/>
              </a:path>
            </a:pathLst>
          </a:custGeom>
        </p:spPr>
        <p:txBody>
          <a:bodyPr wrap="square">
            <a:noAutofit/>
          </a:bodyPr>
          <a:lstStyle/>
          <a:p>
            <a:r>
              <a:rPr lang="en-US"/>
              <a:t>Click icon to add picture</a:t>
            </a:r>
          </a:p>
        </p:txBody>
      </p:sp>
      <p:sp>
        <p:nvSpPr>
          <p:cNvPr id="27" name="Orange shape">
            <a:extLst>
              <a:ext uri="{FF2B5EF4-FFF2-40B4-BE49-F238E27FC236}">
                <a16:creationId xmlns:a16="http://schemas.microsoft.com/office/drawing/2014/main" id="{E77E9EE8-BB0D-97DC-41E7-F7FC41EE283E}"/>
              </a:ext>
            </a:extLst>
          </p:cNvPr>
          <p:cNvSpPr>
            <a:spLocks noGrp="1" noRot="1" noMove="1" noResize="1" noEditPoints="1" noAdjustHandles="1" noChangeArrowheads="1" noChangeShapeType="1"/>
          </p:cNvSpPr>
          <p:nvPr>
            <p:ph type="body" sz="quarter" idx="13" hasCustomPrompt="1"/>
          </p:nvPr>
        </p:nvSpPr>
        <p:spPr>
          <a:xfrm>
            <a:off x="7499367" y="1662425"/>
            <a:ext cx="4926627" cy="5106431"/>
          </a:xfrm>
          <a:blipFill>
            <a:blip>
              <a:extLst>
                <a:ext uri="{96DAC541-7B7A-43D3-8B79-37D633B846F1}">
                  <asvg:svgBlip xmlns:asvg="http://schemas.microsoft.com/office/drawing/2016/SVG/main" r:embed="rId5"/>
                </a:ext>
              </a:extLst>
            </a:blip>
            <a:stretch>
              <a:fillRect/>
            </a:stretch>
          </a:blipFill>
        </p:spPr>
        <p:txBody>
          <a:bodyPr/>
          <a:lstStyle/>
          <a:p>
            <a:pPr lvl="0"/>
            <a:r>
              <a:rPr lang="en-US" dirty="0"/>
              <a:t> </a:t>
            </a:r>
          </a:p>
        </p:txBody>
      </p:sp>
    </p:spTree>
    <p:extLst>
      <p:ext uri="{BB962C8B-B14F-4D97-AF65-F5344CB8AC3E}">
        <p14:creationId xmlns:p14="http://schemas.microsoft.com/office/powerpoint/2010/main" val="21300777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Title Slide Duotone Shapes">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24E00-3466-7118-25A1-87E9DDD4B56A}"/>
              </a:ext>
            </a:extLst>
          </p:cNvPr>
          <p:cNvSpPr>
            <a:spLocks noGrp="1"/>
          </p:cNvSpPr>
          <p:nvPr>
            <p:ph type="ctrTitle"/>
          </p:nvPr>
        </p:nvSpPr>
        <p:spPr>
          <a:xfrm>
            <a:off x="829988" y="2746065"/>
            <a:ext cx="5967397" cy="2387600"/>
          </a:xfrm>
        </p:spPr>
        <p:txBody>
          <a:bodyPr anchor="b">
            <a:normAutofit/>
          </a:bodyPr>
          <a:lstStyle>
            <a:lvl1pPr algn="l">
              <a:defRPr sz="4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0BB1C48F-26E2-B554-3A7C-0A36A5DE7E57}"/>
              </a:ext>
            </a:extLst>
          </p:cNvPr>
          <p:cNvSpPr>
            <a:spLocks noGrp="1"/>
          </p:cNvSpPr>
          <p:nvPr>
            <p:ph type="subTitle" idx="1"/>
          </p:nvPr>
        </p:nvSpPr>
        <p:spPr>
          <a:xfrm>
            <a:off x="829988" y="5225740"/>
            <a:ext cx="5967397" cy="70504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C78B6391-897C-3B58-95F9-0C50D731CAF9}"/>
              </a:ext>
            </a:extLst>
          </p:cNvPr>
          <p:cNvSpPr>
            <a:spLocks noGrp="1"/>
          </p:cNvSpPr>
          <p:nvPr>
            <p:ph type="dt" sz="half" idx="10"/>
          </p:nvPr>
        </p:nvSpPr>
        <p:spPr/>
        <p:txBody>
          <a:bodyPr/>
          <a:lstStyle>
            <a:lvl1pPr>
              <a:defRPr>
                <a:solidFill>
                  <a:schemeClr val="tx2">
                    <a:lumMod val="85000"/>
                  </a:schemeClr>
                </a:solidFill>
              </a:defRPr>
            </a:lvl1pPr>
          </a:lstStyle>
          <a:p>
            <a:fld id="{BAF79AE0-D61A-42A8-A80B-3C33BC25C248}" type="datetime1">
              <a:rPr lang="en-US" smtClean="0"/>
              <a:t>5/26/2026</a:t>
            </a:fld>
            <a:endParaRPr lang="en-US"/>
          </a:p>
        </p:txBody>
      </p:sp>
      <p:sp>
        <p:nvSpPr>
          <p:cNvPr id="5" name="Footer Placeholder 4">
            <a:extLst>
              <a:ext uri="{FF2B5EF4-FFF2-40B4-BE49-F238E27FC236}">
                <a16:creationId xmlns:a16="http://schemas.microsoft.com/office/drawing/2014/main" id="{52CBDD69-4AD2-6945-6E94-9016AD1D3E3B}"/>
              </a:ext>
            </a:extLst>
          </p:cNvPr>
          <p:cNvSpPr>
            <a:spLocks noGrp="1"/>
          </p:cNvSpPr>
          <p:nvPr>
            <p:ph type="ftr" sz="quarter" idx="11"/>
          </p:nvPr>
        </p:nvSpPr>
        <p:spPr/>
        <p:txBody>
          <a:bodyPr/>
          <a:lstStyle>
            <a:lvl1pPr>
              <a:defRPr>
                <a:solidFill>
                  <a:schemeClr val="tx2">
                    <a:lumMod val="85000"/>
                  </a:schemeClr>
                </a:solidFill>
              </a:defRPr>
            </a:lvl1pPr>
          </a:lstStyle>
          <a:p>
            <a:r>
              <a:rPr lang="en-US"/>
              <a:t>Integral Care</a:t>
            </a:r>
            <a:endParaRPr lang="en-US" dirty="0"/>
          </a:p>
        </p:txBody>
      </p:sp>
      <p:sp>
        <p:nvSpPr>
          <p:cNvPr id="6" name="Slide Number Placeholder 5">
            <a:extLst>
              <a:ext uri="{FF2B5EF4-FFF2-40B4-BE49-F238E27FC236}">
                <a16:creationId xmlns:a16="http://schemas.microsoft.com/office/drawing/2014/main" id="{8A7851B0-026B-FDF3-3EE8-74A4B8DA0E31}"/>
              </a:ext>
            </a:extLst>
          </p:cNvPr>
          <p:cNvSpPr>
            <a:spLocks noGrp="1"/>
          </p:cNvSpPr>
          <p:nvPr>
            <p:ph type="sldNum" sz="quarter" idx="12"/>
          </p:nvPr>
        </p:nvSpPr>
        <p:spPr>
          <a:effectLst/>
        </p:spPr>
        <p:txBody>
          <a:bodyPr/>
          <a:lstStyle>
            <a:lvl1pPr>
              <a:defRPr>
                <a:solidFill>
                  <a:schemeClr val="tx2">
                    <a:lumMod val="85000"/>
                  </a:schemeClr>
                </a:solidFill>
              </a:defRPr>
            </a:lvl1pPr>
          </a:lstStyle>
          <a:p>
            <a:fld id="{1992C110-431D-944C-AF63-8315F9BDBACE}" type="slidenum">
              <a:rPr lang="en-US" smtClean="0"/>
              <a:pPr/>
              <a:t>‹#›</a:t>
            </a:fld>
            <a:endParaRPr lang="en-US"/>
          </a:p>
        </p:txBody>
      </p:sp>
      <p:pic>
        <p:nvPicPr>
          <p:cNvPr id="34" name="Graphic 33">
            <a:extLst>
              <a:ext uri="{FF2B5EF4-FFF2-40B4-BE49-F238E27FC236}">
                <a16:creationId xmlns:a16="http://schemas.microsoft.com/office/drawing/2014/main" id="{E09AD101-0B25-A15B-E205-7CA7762234F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rot="15365855">
            <a:off x="6147858" y="1443809"/>
            <a:ext cx="3560115" cy="3193632"/>
          </a:xfrm>
          <a:prstGeom prst="rect">
            <a:avLst/>
          </a:prstGeom>
        </p:spPr>
      </p:pic>
      <p:pic>
        <p:nvPicPr>
          <p:cNvPr id="7" name="Graphic 6">
            <a:extLst>
              <a:ext uri="{FF2B5EF4-FFF2-40B4-BE49-F238E27FC236}">
                <a16:creationId xmlns:a16="http://schemas.microsoft.com/office/drawing/2014/main" id="{D41E5A95-957F-2AF5-1B96-03AEC482902D}"/>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29989" y="731030"/>
            <a:ext cx="3883414" cy="898938"/>
          </a:xfrm>
          <a:prstGeom prst="rect">
            <a:avLst/>
          </a:prstGeom>
        </p:spPr>
      </p:pic>
      <p:pic>
        <p:nvPicPr>
          <p:cNvPr id="25" name="Graphic 24">
            <a:extLst>
              <a:ext uri="{FF2B5EF4-FFF2-40B4-BE49-F238E27FC236}">
                <a16:creationId xmlns:a16="http://schemas.microsoft.com/office/drawing/2014/main" id="{BB22EF5B-CB68-E901-B30A-2F3A376099F1}"/>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8374148" y="-388058"/>
            <a:ext cx="3395396" cy="3519315"/>
          </a:xfrm>
          <a:prstGeom prst="rect">
            <a:avLst/>
          </a:prstGeom>
        </p:spPr>
      </p:pic>
      <p:sp>
        <p:nvSpPr>
          <p:cNvPr id="32" name="Picture Placeholder 31">
            <a:extLst>
              <a:ext uri="{FF2B5EF4-FFF2-40B4-BE49-F238E27FC236}">
                <a16:creationId xmlns:a16="http://schemas.microsoft.com/office/drawing/2014/main" id="{08F899C0-45A8-CA42-8237-05CA23B824CA}"/>
              </a:ext>
            </a:extLst>
          </p:cNvPr>
          <p:cNvSpPr>
            <a:spLocks noGrp="1"/>
          </p:cNvSpPr>
          <p:nvPr>
            <p:ph type="pic" sz="quarter" idx="14"/>
          </p:nvPr>
        </p:nvSpPr>
        <p:spPr>
          <a:xfrm>
            <a:off x="7520400" y="1769028"/>
            <a:ext cx="4884560" cy="4893225"/>
          </a:xfrm>
          <a:custGeom>
            <a:avLst/>
            <a:gdLst>
              <a:gd name="csX0" fmla="*/ 2477391 w 4946008"/>
              <a:gd name="csY0" fmla="*/ 0 h 4954782"/>
              <a:gd name="csX1" fmla="*/ 4941992 w 4946008"/>
              <a:gd name="csY1" fmla="*/ 2224092 h 4954782"/>
              <a:gd name="csX2" fmla="*/ 4946008 w 4946008"/>
              <a:gd name="csY2" fmla="*/ 2303634 h 4954782"/>
              <a:gd name="csX3" fmla="*/ 4946008 w 4946008"/>
              <a:gd name="csY3" fmla="*/ 2651149 h 4954782"/>
              <a:gd name="csX4" fmla="*/ 4941992 w 4946008"/>
              <a:gd name="csY4" fmla="*/ 2730690 h 4954782"/>
              <a:gd name="csX5" fmla="*/ 2477391 w 4946008"/>
              <a:gd name="csY5" fmla="*/ 4954782 h 4954782"/>
              <a:gd name="csX6" fmla="*/ 0 w 4946008"/>
              <a:gd name="csY6" fmla="*/ 2477391 h 4954782"/>
              <a:gd name="csX7" fmla="*/ 2477391 w 4946008"/>
              <a:gd name="csY7" fmla="*/ 0 h 49547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946008" h="4954782">
                <a:moveTo>
                  <a:pt x="2477391" y="0"/>
                </a:moveTo>
                <a:cubicBezTo>
                  <a:pt x="3760102" y="0"/>
                  <a:pt x="4815125" y="974853"/>
                  <a:pt x="4941992" y="2224092"/>
                </a:cubicBezTo>
                <a:lnTo>
                  <a:pt x="4946008" y="2303634"/>
                </a:lnTo>
                <a:lnTo>
                  <a:pt x="4946008" y="2651149"/>
                </a:lnTo>
                <a:lnTo>
                  <a:pt x="4941992" y="2730690"/>
                </a:lnTo>
                <a:cubicBezTo>
                  <a:pt x="4815125" y="3979929"/>
                  <a:pt x="3760102" y="4954782"/>
                  <a:pt x="2477391" y="4954782"/>
                </a:cubicBezTo>
                <a:cubicBezTo>
                  <a:pt x="1109166" y="4954782"/>
                  <a:pt x="0" y="3845616"/>
                  <a:pt x="0" y="2477391"/>
                </a:cubicBezTo>
                <a:cubicBezTo>
                  <a:pt x="0" y="1109166"/>
                  <a:pt x="1109166" y="0"/>
                  <a:pt x="2477391" y="0"/>
                </a:cubicBezTo>
                <a:close/>
              </a:path>
            </a:pathLst>
          </a:custGeom>
        </p:spPr>
        <p:txBody>
          <a:bodyPr wrap="square">
            <a:noAutofit/>
          </a:bodyPr>
          <a:lstStyle/>
          <a:p>
            <a:r>
              <a:rPr lang="en-US"/>
              <a:t>Click icon to add picture</a:t>
            </a:r>
          </a:p>
        </p:txBody>
      </p:sp>
      <p:sp>
        <p:nvSpPr>
          <p:cNvPr id="27" name="Orange shape">
            <a:extLst>
              <a:ext uri="{FF2B5EF4-FFF2-40B4-BE49-F238E27FC236}">
                <a16:creationId xmlns:a16="http://schemas.microsoft.com/office/drawing/2014/main" id="{E77E9EE8-BB0D-97DC-41E7-F7FC41EE283E}"/>
              </a:ext>
            </a:extLst>
          </p:cNvPr>
          <p:cNvSpPr>
            <a:spLocks noGrp="1" noRot="1" noMove="1" noResize="1" noEditPoints="1" noAdjustHandles="1" noChangeArrowheads="1" noChangeShapeType="1"/>
          </p:cNvSpPr>
          <p:nvPr>
            <p:ph type="body" sz="quarter" idx="13" hasCustomPrompt="1"/>
          </p:nvPr>
        </p:nvSpPr>
        <p:spPr>
          <a:xfrm>
            <a:off x="7499367" y="1662425"/>
            <a:ext cx="4926627" cy="5106431"/>
          </a:xfrm>
          <a:blipFill>
            <a:blip>
              <a:extLst>
                <a:ext uri="{96DAC541-7B7A-43D3-8B79-37D633B846F1}">
                  <asvg:svgBlip xmlns:asvg="http://schemas.microsoft.com/office/drawing/2016/SVG/main" r:embed="rId5"/>
                </a:ext>
              </a:extLst>
            </a:blip>
            <a:stretch>
              <a:fillRect/>
            </a:stretch>
          </a:blipFill>
        </p:spPr>
        <p:txBody>
          <a:bodyPr/>
          <a:lstStyle/>
          <a:p>
            <a:pPr lvl="0"/>
            <a:r>
              <a:rPr lang="en-US" dirty="0"/>
              <a:t> </a:t>
            </a:r>
          </a:p>
        </p:txBody>
      </p:sp>
    </p:spTree>
    <p:extLst>
      <p:ext uri="{BB962C8B-B14F-4D97-AF65-F5344CB8AC3E}">
        <p14:creationId xmlns:p14="http://schemas.microsoft.com/office/powerpoint/2010/main" val="2770002360"/>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76338-18D5-9A45-E959-39A6DFD043B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7FE9E7B-0DEB-6211-13C0-4263FC7B574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B0BA9843-850B-D426-74CD-C1265EC14CA5}"/>
              </a:ext>
            </a:extLst>
          </p:cNvPr>
          <p:cNvSpPr>
            <a:spLocks noGrp="1"/>
          </p:cNvSpPr>
          <p:nvPr>
            <p:ph type="dt" sz="half" idx="10"/>
          </p:nvPr>
        </p:nvSpPr>
        <p:spPr/>
        <p:txBody>
          <a:bodyPr/>
          <a:lstStyle/>
          <a:p>
            <a:fld id="{47EA3BA2-4CF7-4AEF-97B4-5228FA0EACB0}" type="datetime1">
              <a:rPr lang="en-US" smtClean="0"/>
              <a:t>5/26/2026</a:t>
            </a:fld>
            <a:endParaRPr lang="en-US"/>
          </a:p>
        </p:txBody>
      </p:sp>
      <p:sp>
        <p:nvSpPr>
          <p:cNvPr id="5" name="Footer Placeholder 4">
            <a:extLst>
              <a:ext uri="{FF2B5EF4-FFF2-40B4-BE49-F238E27FC236}">
                <a16:creationId xmlns:a16="http://schemas.microsoft.com/office/drawing/2014/main" id="{46632DDE-72B1-427D-865D-845978A3DE8D}"/>
              </a:ext>
            </a:extLst>
          </p:cNvPr>
          <p:cNvSpPr>
            <a:spLocks noGrp="1"/>
          </p:cNvSpPr>
          <p:nvPr>
            <p:ph type="ftr" sz="quarter" idx="11"/>
          </p:nvPr>
        </p:nvSpPr>
        <p:spPr/>
        <p:txBody>
          <a:bodyPr/>
          <a:lstStyle/>
          <a:p>
            <a:r>
              <a:rPr lang="en-US"/>
              <a:t>Integral Care</a:t>
            </a:r>
          </a:p>
        </p:txBody>
      </p:sp>
      <p:sp>
        <p:nvSpPr>
          <p:cNvPr id="6" name="Slide Number Placeholder 5">
            <a:extLst>
              <a:ext uri="{FF2B5EF4-FFF2-40B4-BE49-F238E27FC236}">
                <a16:creationId xmlns:a16="http://schemas.microsoft.com/office/drawing/2014/main" id="{EAD38231-6F06-41C4-FBCA-33365B5425C5}"/>
              </a:ext>
            </a:extLst>
          </p:cNvPr>
          <p:cNvSpPr>
            <a:spLocks noGrp="1"/>
          </p:cNvSpPr>
          <p:nvPr>
            <p:ph type="sldNum" sz="quarter" idx="12"/>
          </p:nvPr>
        </p:nvSpPr>
        <p:spPr/>
        <p:txBody>
          <a:bodyPr/>
          <a:lstStyle/>
          <a:p>
            <a:fld id="{1992C110-431D-944C-AF63-8315F9BDBACE}" type="slidenum">
              <a:rPr lang="en-US" smtClean="0"/>
              <a:t>‹#›</a:t>
            </a:fld>
            <a:endParaRPr lang="en-US"/>
          </a:p>
        </p:txBody>
      </p:sp>
    </p:spTree>
    <p:extLst>
      <p:ext uri="{BB962C8B-B14F-4D97-AF65-F5344CB8AC3E}">
        <p14:creationId xmlns:p14="http://schemas.microsoft.com/office/powerpoint/2010/main" val="14012607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7FAA5-8C66-EA7E-CC11-FF794943692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23F0736-CFAB-0BC9-6F0D-B699F19684A5}"/>
              </a:ext>
            </a:extLst>
          </p:cNvPr>
          <p:cNvSpPr>
            <a:spLocks noGrp="1"/>
          </p:cNvSpPr>
          <p:nvPr>
            <p:ph sz="half" idx="1"/>
          </p:nvPr>
        </p:nvSpPr>
        <p:spPr>
          <a:xfrm>
            <a:off x="479610" y="1632857"/>
            <a:ext cx="5540190" cy="45441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49B0A5D-6D67-246C-C5B8-E992334496EA}"/>
              </a:ext>
            </a:extLst>
          </p:cNvPr>
          <p:cNvSpPr>
            <a:spLocks noGrp="1"/>
          </p:cNvSpPr>
          <p:nvPr>
            <p:ph sz="half" idx="2"/>
          </p:nvPr>
        </p:nvSpPr>
        <p:spPr>
          <a:xfrm>
            <a:off x="6224457" y="1632857"/>
            <a:ext cx="5540188" cy="45441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A1EC8006-5EE9-2E2E-3B65-17DAB66E7E7F}"/>
              </a:ext>
            </a:extLst>
          </p:cNvPr>
          <p:cNvSpPr>
            <a:spLocks noGrp="1"/>
          </p:cNvSpPr>
          <p:nvPr>
            <p:ph type="dt" sz="half" idx="10"/>
          </p:nvPr>
        </p:nvSpPr>
        <p:spPr/>
        <p:txBody>
          <a:bodyPr/>
          <a:lstStyle/>
          <a:p>
            <a:fld id="{92543FA5-A4E0-4727-9AA9-166803F6C24B}" type="datetime1">
              <a:rPr lang="en-US" smtClean="0"/>
              <a:t>5/26/2026</a:t>
            </a:fld>
            <a:endParaRPr lang="en-US"/>
          </a:p>
        </p:txBody>
      </p:sp>
      <p:sp>
        <p:nvSpPr>
          <p:cNvPr id="6" name="Footer Placeholder 5">
            <a:extLst>
              <a:ext uri="{FF2B5EF4-FFF2-40B4-BE49-F238E27FC236}">
                <a16:creationId xmlns:a16="http://schemas.microsoft.com/office/drawing/2014/main" id="{88D7E005-2FF9-A13C-E33C-299E9EA02100}"/>
              </a:ext>
            </a:extLst>
          </p:cNvPr>
          <p:cNvSpPr>
            <a:spLocks noGrp="1"/>
          </p:cNvSpPr>
          <p:nvPr>
            <p:ph type="ftr" sz="quarter" idx="11"/>
          </p:nvPr>
        </p:nvSpPr>
        <p:spPr/>
        <p:txBody>
          <a:bodyPr/>
          <a:lstStyle/>
          <a:p>
            <a:r>
              <a:rPr lang="en-US"/>
              <a:t>Integral Care</a:t>
            </a:r>
          </a:p>
        </p:txBody>
      </p:sp>
      <p:sp>
        <p:nvSpPr>
          <p:cNvPr id="7" name="Slide Number Placeholder 6">
            <a:extLst>
              <a:ext uri="{FF2B5EF4-FFF2-40B4-BE49-F238E27FC236}">
                <a16:creationId xmlns:a16="http://schemas.microsoft.com/office/drawing/2014/main" id="{1397CCE0-D1A5-CE30-E13B-D6D6A9FA2DAF}"/>
              </a:ext>
            </a:extLst>
          </p:cNvPr>
          <p:cNvSpPr>
            <a:spLocks noGrp="1"/>
          </p:cNvSpPr>
          <p:nvPr>
            <p:ph type="sldNum" sz="quarter" idx="12"/>
          </p:nvPr>
        </p:nvSpPr>
        <p:spPr/>
        <p:txBody>
          <a:bodyPr/>
          <a:lstStyle/>
          <a:p>
            <a:fld id="{1992C110-431D-944C-AF63-8315F9BDBACE}" type="slidenum">
              <a:rPr lang="en-US" smtClean="0"/>
              <a:t>‹#›</a:t>
            </a:fld>
            <a:endParaRPr lang="en-US"/>
          </a:p>
        </p:txBody>
      </p:sp>
    </p:spTree>
    <p:extLst>
      <p:ext uri="{BB962C8B-B14F-4D97-AF65-F5344CB8AC3E}">
        <p14:creationId xmlns:p14="http://schemas.microsoft.com/office/powerpoint/2010/main" val="9519248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7FAA5-8C66-EA7E-CC11-FF794943692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23F0736-CFAB-0BC9-6F0D-B699F19684A5}"/>
              </a:ext>
            </a:extLst>
          </p:cNvPr>
          <p:cNvSpPr>
            <a:spLocks noGrp="1"/>
          </p:cNvSpPr>
          <p:nvPr>
            <p:ph sz="half" idx="1"/>
          </p:nvPr>
        </p:nvSpPr>
        <p:spPr>
          <a:xfrm>
            <a:off x="479610" y="1624693"/>
            <a:ext cx="3656961" cy="4552270"/>
          </a:xfrm>
        </p:spPr>
        <p:txBody>
          <a:bodyPr>
            <a:normAutofit/>
          </a:bodyPr>
          <a:lstStyle>
            <a:lvl1pPr>
              <a:defRPr sz="24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49B0A5D-6D67-246C-C5B8-E992334496EA}"/>
              </a:ext>
            </a:extLst>
          </p:cNvPr>
          <p:cNvSpPr>
            <a:spLocks noGrp="1"/>
          </p:cNvSpPr>
          <p:nvPr>
            <p:ph sz="half" idx="2"/>
          </p:nvPr>
        </p:nvSpPr>
        <p:spPr>
          <a:xfrm>
            <a:off x="8107683" y="1624693"/>
            <a:ext cx="3656962" cy="4552270"/>
          </a:xfrm>
        </p:spPr>
        <p:txBody>
          <a:bodyPr>
            <a:normAutofit/>
          </a:bodyPr>
          <a:lstStyle>
            <a:lvl1pPr>
              <a:defRPr sz="24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A1EC8006-5EE9-2E2E-3B65-17DAB66E7E7F}"/>
              </a:ext>
            </a:extLst>
          </p:cNvPr>
          <p:cNvSpPr>
            <a:spLocks noGrp="1"/>
          </p:cNvSpPr>
          <p:nvPr>
            <p:ph type="dt" sz="half" idx="10"/>
          </p:nvPr>
        </p:nvSpPr>
        <p:spPr/>
        <p:txBody>
          <a:bodyPr/>
          <a:lstStyle/>
          <a:p>
            <a:fld id="{88A8A661-C86D-4E60-A973-29B0C97C11A7}" type="datetime1">
              <a:rPr lang="en-US" smtClean="0"/>
              <a:t>5/26/2026</a:t>
            </a:fld>
            <a:endParaRPr lang="en-US"/>
          </a:p>
        </p:txBody>
      </p:sp>
      <p:sp>
        <p:nvSpPr>
          <p:cNvPr id="6" name="Footer Placeholder 5">
            <a:extLst>
              <a:ext uri="{FF2B5EF4-FFF2-40B4-BE49-F238E27FC236}">
                <a16:creationId xmlns:a16="http://schemas.microsoft.com/office/drawing/2014/main" id="{88D7E005-2FF9-A13C-E33C-299E9EA02100}"/>
              </a:ext>
            </a:extLst>
          </p:cNvPr>
          <p:cNvSpPr>
            <a:spLocks noGrp="1"/>
          </p:cNvSpPr>
          <p:nvPr>
            <p:ph type="ftr" sz="quarter" idx="11"/>
          </p:nvPr>
        </p:nvSpPr>
        <p:spPr/>
        <p:txBody>
          <a:bodyPr/>
          <a:lstStyle/>
          <a:p>
            <a:r>
              <a:rPr lang="en-US"/>
              <a:t>Integral Care</a:t>
            </a:r>
          </a:p>
        </p:txBody>
      </p:sp>
      <p:sp>
        <p:nvSpPr>
          <p:cNvPr id="7" name="Slide Number Placeholder 6">
            <a:extLst>
              <a:ext uri="{FF2B5EF4-FFF2-40B4-BE49-F238E27FC236}">
                <a16:creationId xmlns:a16="http://schemas.microsoft.com/office/drawing/2014/main" id="{1397CCE0-D1A5-CE30-E13B-D6D6A9FA2DAF}"/>
              </a:ext>
            </a:extLst>
          </p:cNvPr>
          <p:cNvSpPr>
            <a:spLocks noGrp="1"/>
          </p:cNvSpPr>
          <p:nvPr>
            <p:ph type="sldNum" sz="quarter" idx="12"/>
          </p:nvPr>
        </p:nvSpPr>
        <p:spPr/>
        <p:txBody>
          <a:bodyPr/>
          <a:lstStyle/>
          <a:p>
            <a:fld id="{1992C110-431D-944C-AF63-8315F9BDBACE}" type="slidenum">
              <a:rPr lang="en-US" smtClean="0"/>
              <a:t>‹#›</a:t>
            </a:fld>
            <a:endParaRPr lang="en-US"/>
          </a:p>
        </p:txBody>
      </p:sp>
      <p:sp>
        <p:nvSpPr>
          <p:cNvPr id="8" name="Content Placeholder 3">
            <a:extLst>
              <a:ext uri="{FF2B5EF4-FFF2-40B4-BE49-F238E27FC236}">
                <a16:creationId xmlns:a16="http://schemas.microsoft.com/office/drawing/2014/main" id="{4B7DEE7F-E3C6-CA6B-E5DB-C80A2F902A53}"/>
              </a:ext>
            </a:extLst>
          </p:cNvPr>
          <p:cNvSpPr>
            <a:spLocks noGrp="1"/>
          </p:cNvSpPr>
          <p:nvPr>
            <p:ph sz="half" idx="13"/>
          </p:nvPr>
        </p:nvSpPr>
        <p:spPr>
          <a:xfrm>
            <a:off x="4293646" y="1624693"/>
            <a:ext cx="3656962" cy="4552270"/>
          </a:xfrm>
        </p:spPr>
        <p:txBody>
          <a:bodyPr>
            <a:normAutofit/>
          </a:bodyPr>
          <a:lstStyle>
            <a:lvl1pPr>
              <a:defRPr sz="24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4304794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image" Target="../media/image1.svg"/><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0765DBE-35CF-8775-320A-FD63D12F7412}"/>
              </a:ext>
            </a:extLst>
          </p:cNvPr>
          <p:cNvSpPr>
            <a:spLocks noGrp="1"/>
          </p:cNvSpPr>
          <p:nvPr>
            <p:ph type="title"/>
          </p:nvPr>
        </p:nvSpPr>
        <p:spPr>
          <a:xfrm>
            <a:off x="479610" y="356161"/>
            <a:ext cx="10493190" cy="101384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EE40480-BFE1-744E-C0F8-AC22260F2EC8}"/>
              </a:ext>
            </a:extLst>
          </p:cNvPr>
          <p:cNvSpPr>
            <a:spLocks noGrp="1"/>
          </p:cNvSpPr>
          <p:nvPr>
            <p:ph type="body" idx="1"/>
          </p:nvPr>
        </p:nvSpPr>
        <p:spPr>
          <a:xfrm>
            <a:off x="479610" y="1628309"/>
            <a:ext cx="11274552" cy="453968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D85644A-1EA4-F3DB-7AB7-64912C7883F1}"/>
              </a:ext>
            </a:extLst>
          </p:cNvPr>
          <p:cNvSpPr>
            <a:spLocks noGrp="1"/>
          </p:cNvSpPr>
          <p:nvPr>
            <p:ph type="dt" sz="half" idx="2"/>
          </p:nvPr>
        </p:nvSpPr>
        <p:spPr>
          <a:xfrm>
            <a:off x="10206316" y="6364754"/>
            <a:ext cx="766484" cy="365125"/>
          </a:xfrm>
          <a:prstGeom prst="rect">
            <a:avLst/>
          </a:prstGeom>
        </p:spPr>
        <p:txBody>
          <a:bodyPr vert="horz" lIns="91440" tIns="45720" rIns="91440" bIns="45720" rtlCol="0" anchor="ctr"/>
          <a:lstStyle>
            <a:lvl1pPr algn="l">
              <a:defRPr sz="1000">
                <a:solidFill>
                  <a:schemeClr val="tx1">
                    <a:tint val="82000"/>
                  </a:schemeClr>
                </a:solidFill>
              </a:defRPr>
            </a:lvl1pPr>
          </a:lstStyle>
          <a:p>
            <a:fld id="{1F3B68AF-8C45-4B90-8CEC-157ED1F2C7BB}" type="datetime1">
              <a:rPr lang="en-US" smtClean="0"/>
              <a:t>5/26/2026</a:t>
            </a:fld>
            <a:endParaRPr lang="en-US" sz="1000"/>
          </a:p>
        </p:txBody>
      </p:sp>
      <p:sp>
        <p:nvSpPr>
          <p:cNvPr id="5" name="Footer Placeholder 4">
            <a:extLst>
              <a:ext uri="{FF2B5EF4-FFF2-40B4-BE49-F238E27FC236}">
                <a16:creationId xmlns:a16="http://schemas.microsoft.com/office/drawing/2014/main" id="{853B71E5-CA4B-A909-137E-DF8D91218BDD}"/>
              </a:ext>
            </a:extLst>
          </p:cNvPr>
          <p:cNvSpPr>
            <a:spLocks noGrp="1"/>
          </p:cNvSpPr>
          <p:nvPr>
            <p:ph type="ftr" sz="quarter" idx="3"/>
          </p:nvPr>
        </p:nvSpPr>
        <p:spPr>
          <a:xfrm>
            <a:off x="479610" y="6364754"/>
            <a:ext cx="9592236" cy="365125"/>
          </a:xfrm>
          <a:prstGeom prst="rect">
            <a:avLst/>
          </a:prstGeom>
        </p:spPr>
        <p:txBody>
          <a:bodyPr vert="horz" lIns="91440" tIns="45720" rIns="91440" bIns="45720" rtlCol="0" anchor="ctr"/>
          <a:lstStyle>
            <a:lvl1pPr algn="l">
              <a:defRPr sz="1000">
                <a:solidFill>
                  <a:schemeClr val="tx1">
                    <a:tint val="82000"/>
                  </a:schemeClr>
                </a:solidFill>
              </a:defRPr>
            </a:lvl1pPr>
          </a:lstStyle>
          <a:p>
            <a:r>
              <a:rPr lang="en-US" sz="1000"/>
              <a:t>Integral Care</a:t>
            </a:r>
            <a:endParaRPr lang="en-US" sz="1000" dirty="0"/>
          </a:p>
        </p:txBody>
      </p:sp>
      <p:sp>
        <p:nvSpPr>
          <p:cNvPr id="6" name="Slide Number Placeholder 5">
            <a:extLst>
              <a:ext uri="{FF2B5EF4-FFF2-40B4-BE49-F238E27FC236}">
                <a16:creationId xmlns:a16="http://schemas.microsoft.com/office/drawing/2014/main" id="{17E9EDA7-1555-3D8A-EBD9-32E0FB40ADB2}"/>
              </a:ext>
            </a:extLst>
          </p:cNvPr>
          <p:cNvSpPr>
            <a:spLocks noGrp="1"/>
          </p:cNvSpPr>
          <p:nvPr>
            <p:ph type="sldNum" sz="quarter" idx="4"/>
          </p:nvPr>
        </p:nvSpPr>
        <p:spPr>
          <a:xfrm>
            <a:off x="11107270" y="6356350"/>
            <a:ext cx="646891" cy="365125"/>
          </a:xfrm>
          <a:prstGeom prst="rect">
            <a:avLst/>
          </a:prstGeom>
        </p:spPr>
        <p:txBody>
          <a:bodyPr vert="horz" lIns="91440" tIns="45720" rIns="91440" bIns="45720" rtlCol="0" anchor="ctr"/>
          <a:lstStyle>
            <a:lvl1pPr algn="r">
              <a:defRPr sz="1200" b="1">
                <a:solidFill>
                  <a:schemeClr val="tx1">
                    <a:tint val="82000"/>
                  </a:schemeClr>
                </a:solidFill>
              </a:defRPr>
            </a:lvl1pPr>
          </a:lstStyle>
          <a:p>
            <a:fld id="{1992C110-431D-944C-AF63-8315F9BDBACE}" type="slidenum">
              <a:rPr lang="en-US" smtClean="0"/>
              <a:pPr/>
              <a:t>‹#›</a:t>
            </a:fld>
            <a:endParaRPr lang="en-US" b="1"/>
          </a:p>
        </p:txBody>
      </p:sp>
      <p:pic>
        <p:nvPicPr>
          <p:cNvPr id="8" name="Graphic 7">
            <a:extLst>
              <a:ext uri="{FF2B5EF4-FFF2-40B4-BE49-F238E27FC236}">
                <a16:creationId xmlns:a16="http://schemas.microsoft.com/office/drawing/2014/main" id="{60BE6BF2-0DC7-3907-DB30-B4B37DF7F490}"/>
              </a:ext>
            </a:extLst>
          </p:cNvPr>
          <p:cNvPicPr>
            <a:picLocks noChangeAspect="1"/>
          </p:cNvPicPr>
          <p:nvPr userDrawn="1"/>
        </p:nvPicPr>
        <p:blipFill>
          <a:blip>
            <a:extLst>
              <a:ext uri="{96DAC541-7B7A-43D3-8B79-37D633B846F1}">
                <asvg:svgBlip xmlns:asvg="http://schemas.microsoft.com/office/drawing/2016/SVG/main" r:embed="rId46"/>
              </a:ext>
            </a:extLst>
          </a:blip>
          <a:stretch>
            <a:fillRect/>
          </a:stretch>
        </p:blipFill>
        <p:spPr>
          <a:xfrm>
            <a:off x="11311465" y="356161"/>
            <a:ext cx="527361" cy="711937"/>
          </a:xfrm>
          <a:prstGeom prst="rect">
            <a:avLst/>
          </a:prstGeom>
        </p:spPr>
      </p:pic>
    </p:spTree>
    <p:extLst>
      <p:ext uri="{BB962C8B-B14F-4D97-AF65-F5344CB8AC3E}">
        <p14:creationId xmlns:p14="http://schemas.microsoft.com/office/powerpoint/2010/main" val="1033934771"/>
      </p:ext>
    </p:extLst>
  </p:cSld>
  <p:clrMap bg1="lt1" tx1="dk1" bg2="lt2" tx2="dk2" accent1="accent1" accent2="accent2" accent3="accent3" accent4="accent4" accent5="accent5" accent6="accent6" hlink="hlink" folHlink="folHlink"/>
  <p:sldLayoutIdLst>
    <p:sldLayoutId id="2147483649" r:id="rId1"/>
    <p:sldLayoutId id="2147483664" r:id="rId2"/>
    <p:sldLayoutId id="2147483692" r:id="rId3"/>
    <p:sldLayoutId id="2147483693" r:id="rId4"/>
    <p:sldLayoutId id="2147483665" r:id="rId5"/>
    <p:sldLayoutId id="2147483698" r:id="rId6"/>
    <p:sldLayoutId id="2147483650" r:id="rId7"/>
    <p:sldLayoutId id="2147483652" r:id="rId8"/>
    <p:sldLayoutId id="2147483660" r:id="rId9"/>
    <p:sldLayoutId id="2147483696" r:id="rId10"/>
    <p:sldLayoutId id="2147483653" r:id="rId11"/>
    <p:sldLayoutId id="2147483654" r:id="rId12"/>
    <p:sldLayoutId id="2147483661" r:id="rId13"/>
    <p:sldLayoutId id="2147483667" r:id="rId14"/>
    <p:sldLayoutId id="2147483690" r:id="rId15"/>
    <p:sldLayoutId id="2147483699" r:id="rId16"/>
    <p:sldLayoutId id="2147483679" r:id="rId17"/>
    <p:sldLayoutId id="2147483686" r:id="rId18"/>
    <p:sldLayoutId id="2147483687" r:id="rId19"/>
    <p:sldLayoutId id="2147483695" r:id="rId20"/>
    <p:sldLayoutId id="2147483655" r:id="rId21"/>
    <p:sldLayoutId id="2147483668" r:id="rId22"/>
    <p:sldLayoutId id="2147483689" r:id="rId23"/>
    <p:sldLayoutId id="2147483700" r:id="rId24"/>
    <p:sldLayoutId id="2147483656" r:id="rId25"/>
    <p:sldLayoutId id="2147483657" r:id="rId26"/>
    <p:sldLayoutId id="2147483671" r:id="rId27"/>
    <p:sldLayoutId id="2147483688" r:id="rId28"/>
    <p:sldLayoutId id="2147483703" r:id="rId29"/>
    <p:sldLayoutId id="2147483672" r:id="rId30"/>
    <p:sldLayoutId id="2147483673" r:id="rId31"/>
    <p:sldLayoutId id="2147483682" r:id="rId32"/>
    <p:sldLayoutId id="2147483704" r:id="rId33"/>
    <p:sldLayoutId id="2147483676" r:id="rId34"/>
    <p:sldLayoutId id="2147483670" r:id="rId35"/>
    <p:sldLayoutId id="2147483669" r:id="rId36"/>
    <p:sldLayoutId id="2147483685" r:id="rId37"/>
    <p:sldLayoutId id="2147483701" r:id="rId38"/>
    <p:sldLayoutId id="2147483678" r:id="rId39"/>
    <p:sldLayoutId id="2147483702" r:id="rId40"/>
    <p:sldLayoutId id="2147483677" r:id="rId41"/>
    <p:sldLayoutId id="2147483658" r:id="rId42"/>
    <p:sldLayoutId id="2147483659" r:id="rId43"/>
    <p:sldLayoutId id="2147483705" r:id="rId44"/>
  </p:sldLayoutIdLst>
  <p:hf hdr="0" dt="0"/>
  <p:txStyles>
    <p:titleStyle>
      <a:lvl1pPr algn="l" defTabSz="914400" rtl="0" eaLnBrk="1" latinLnBrk="0" hangingPunct="1">
        <a:lnSpc>
          <a:spcPct val="100000"/>
        </a:lnSpc>
        <a:spcBef>
          <a:spcPct val="0"/>
        </a:spcBef>
        <a:buNone/>
        <a:defRPr sz="4400" kern="1200">
          <a:solidFill>
            <a:schemeClr val="tx2"/>
          </a:solidFill>
          <a:latin typeface="+mj-lt"/>
          <a:ea typeface="+mj-ea"/>
          <a:cs typeface="+mj-cs"/>
        </a:defRPr>
      </a:lvl1pPr>
    </p:titleStyle>
    <p:bodyStyle>
      <a:lvl1pPr marL="0" indent="0" algn="l" defTabSz="914400" rtl="0" eaLnBrk="1" latinLnBrk="0" hangingPunct="1">
        <a:lnSpc>
          <a:spcPct val="100000"/>
        </a:lnSpc>
        <a:spcBef>
          <a:spcPts val="1600"/>
        </a:spcBef>
        <a:buClr>
          <a:schemeClr val="accent1"/>
        </a:buClr>
        <a:buFont typeface="Arial" panose="020B0604020202020204" pitchFamily="34" charset="0"/>
        <a:buNone/>
        <a:defRPr sz="2400" kern="1200">
          <a:solidFill>
            <a:schemeClr val="tx1"/>
          </a:solidFill>
          <a:latin typeface="+mn-lt"/>
          <a:ea typeface="+mn-ea"/>
          <a:cs typeface="+mn-cs"/>
        </a:defRPr>
      </a:lvl1pPr>
      <a:lvl2pPr marL="349250" indent="-228600" algn="l" defTabSz="914400" rtl="0" eaLnBrk="1" latinLnBrk="0" hangingPunct="1">
        <a:lnSpc>
          <a:spcPct val="100000"/>
        </a:lnSpc>
        <a:spcBef>
          <a:spcPts val="500"/>
        </a:spcBef>
        <a:buClr>
          <a:schemeClr val="accent1"/>
        </a:buClr>
        <a:buSzPct val="110000"/>
        <a:buFont typeface="Arial" panose="020B0604020202020204" pitchFamily="34" charset="0"/>
        <a:buChar char="•"/>
        <a:tabLst/>
        <a:defRPr sz="2400" kern="1200">
          <a:solidFill>
            <a:schemeClr val="tx1"/>
          </a:solidFill>
          <a:latin typeface="+mn-lt"/>
          <a:ea typeface="+mn-ea"/>
          <a:cs typeface="+mn-cs"/>
        </a:defRPr>
      </a:lvl2pPr>
      <a:lvl3pPr marL="577850" indent="-228600" algn="l" defTabSz="914400" rtl="0" eaLnBrk="1" latinLnBrk="0" hangingPunct="1">
        <a:lnSpc>
          <a:spcPct val="100000"/>
        </a:lnSpc>
        <a:spcBef>
          <a:spcPts val="500"/>
        </a:spcBef>
        <a:buClr>
          <a:schemeClr val="accent1"/>
        </a:buClr>
        <a:buFont typeface="System Font Regular"/>
        <a:buChar char="-"/>
        <a:tabLst/>
        <a:defRPr sz="2400" kern="1200">
          <a:solidFill>
            <a:schemeClr val="tx1"/>
          </a:solidFill>
          <a:latin typeface="+mn-lt"/>
          <a:ea typeface="+mn-ea"/>
          <a:cs typeface="+mn-cs"/>
        </a:defRPr>
      </a:lvl3pPr>
      <a:lvl4pPr marL="804863" indent="-227013" algn="l" defTabSz="914400" rtl="0" eaLnBrk="1" latinLnBrk="0" hangingPunct="1">
        <a:lnSpc>
          <a:spcPct val="100000"/>
        </a:lnSpc>
        <a:spcBef>
          <a:spcPts val="500"/>
        </a:spcBef>
        <a:buClr>
          <a:schemeClr val="accent1"/>
        </a:buClr>
        <a:buSzPct val="80000"/>
        <a:buFont typeface="Courier New" panose="02070309020205020404" pitchFamily="49" charset="0"/>
        <a:buChar char="o"/>
        <a:tabLst/>
        <a:defRPr sz="2400" kern="1200">
          <a:solidFill>
            <a:schemeClr val="tx1"/>
          </a:solidFill>
          <a:latin typeface="+mn-lt"/>
          <a:ea typeface="+mn-ea"/>
          <a:cs typeface="+mn-cs"/>
        </a:defRPr>
      </a:lvl4pPr>
      <a:lvl5pPr marL="1033463" indent="-228600" algn="l" defTabSz="914400" rtl="0" eaLnBrk="1" latinLnBrk="0" hangingPunct="1">
        <a:lnSpc>
          <a:spcPct val="100000"/>
        </a:lnSpc>
        <a:spcBef>
          <a:spcPts val="500"/>
        </a:spcBef>
        <a:buClr>
          <a:schemeClr val="accent1"/>
        </a:buClr>
        <a:buSzPct val="80000"/>
        <a:buFont typeface="Wingdings" pitchFamily="2" charset="2"/>
        <a:buChar char="§"/>
        <a:tabLst/>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1008" userDrawn="1">
          <p15:clr>
            <a:srgbClr val="F26B43"/>
          </p15:clr>
        </p15:guide>
        <p15:guide id="4" orient="horz" pos="864" userDrawn="1">
          <p15:clr>
            <a:srgbClr val="F26B43"/>
          </p15:clr>
        </p15:guide>
        <p15:guide id="5" orient="horz" pos="3888" userDrawn="1">
          <p15:clr>
            <a:srgbClr val="F26B43"/>
          </p15:clr>
        </p15:guide>
        <p15:guide id="6" orient="horz" pos="21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36.xml"/></Relationships>
</file>

<file path=ppt/slides/_rels/slide12.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5.tmp"/><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9.png"/><Relationship Id="rId5" Type="http://schemas.microsoft.com/office/2007/relationships/hdphoto" Target="../media/hdphoto1.wdp"/><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4.tmp"/><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5.tmp"/><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6.tmp"/><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38.xml"/></Relationships>
</file>

<file path=ppt/slides/_rels/slide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jpeg"/><Relationship Id="rId1" Type="http://schemas.openxmlformats.org/officeDocument/2006/relationships/slideLayout" Target="../slideLayouts/slideLayout7.xml"/><Relationship Id="rId6" Type="http://schemas.openxmlformats.org/officeDocument/2006/relationships/image" Target="../media/image27.png"/><Relationship Id="rId11" Type="http://schemas.openxmlformats.org/officeDocument/2006/relationships/image" Target="../media/image32.jp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jpeg"/><Relationship Id="rId9"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D8B82-5587-EAEC-FAB3-6AD00B19EEB1}"/>
              </a:ext>
            </a:extLst>
          </p:cNvPr>
          <p:cNvSpPr>
            <a:spLocks noGrp="1"/>
          </p:cNvSpPr>
          <p:nvPr>
            <p:ph type="ctrTitle"/>
          </p:nvPr>
        </p:nvSpPr>
        <p:spPr/>
        <p:txBody>
          <a:bodyPr/>
          <a:lstStyle/>
          <a:p>
            <a:r>
              <a:rPr lang="en-US" dirty="0"/>
              <a:t>Mission, Services, and System of Care</a:t>
            </a:r>
          </a:p>
        </p:txBody>
      </p:sp>
      <p:sp>
        <p:nvSpPr>
          <p:cNvPr id="3" name="Subtitle 2">
            <a:extLst>
              <a:ext uri="{FF2B5EF4-FFF2-40B4-BE49-F238E27FC236}">
                <a16:creationId xmlns:a16="http://schemas.microsoft.com/office/drawing/2014/main" id="{97AB6786-8D6B-4979-CA68-1B239D458FDA}"/>
              </a:ext>
            </a:extLst>
          </p:cNvPr>
          <p:cNvSpPr>
            <a:spLocks noGrp="1"/>
          </p:cNvSpPr>
          <p:nvPr>
            <p:ph type="subTitle" idx="1"/>
          </p:nvPr>
        </p:nvSpPr>
        <p:spPr/>
        <p:txBody>
          <a:bodyPr>
            <a:normAutofit/>
          </a:bodyPr>
          <a:lstStyle/>
          <a:p>
            <a:r>
              <a:rPr lang="en-US" sz="2000" dirty="0"/>
              <a:t>Who We Are and How We Support Our Community</a:t>
            </a:r>
          </a:p>
        </p:txBody>
      </p:sp>
      <p:pic>
        <p:nvPicPr>
          <p:cNvPr id="25" name="Picture Placeholder 24">
            <a:extLst>
              <a:ext uri="{FF2B5EF4-FFF2-40B4-BE49-F238E27FC236}">
                <a16:creationId xmlns:a16="http://schemas.microsoft.com/office/drawing/2014/main" id="{BE630F41-2D98-A3CE-7C16-AF74178C15D8}"/>
              </a:ext>
            </a:extLst>
          </p:cNvPr>
          <p:cNvPicPr>
            <a:picLocks noGrp="1" noChangeAspect="1"/>
          </p:cNvPicPr>
          <p:nvPr>
            <p:ph type="pic" sz="quarter" idx="14"/>
          </p:nvPr>
        </p:nvPicPr>
        <p:blipFill>
          <a:blip r:embed="rId2"/>
          <a:srcRect l="97" r="97"/>
          <a:stretch/>
        </p:blipFill>
        <p:spPr>
          <a:custGeom>
            <a:avLst/>
            <a:gdLst>
              <a:gd name="csX0" fmla="*/ 2477391 w 4946008"/>
              <a:gd name="csY0" fmla="*/ 0 h 4954782"/>
              <a:gd name="csX1" fmla="*/ 4941992 w 4946008"/>
              <a:gd name="csY1" fmla="*/ 2224092 h 4954782"/>
              <a:gd name="csX2" fmla="*/ 4946008 w 4946008"/>
              <a:gd name="csY2" fmla="*/ 2303634 h 4954782"/>
              <a:gd name="csX3" fmla="*/ 4946008 w 4946008"/>
              <a:gd name="csY3" fmla="*/ 2651149 h 4954782"/>
              <a:gd name="csX4" fmla="*/ 4941992 w 4946008"/>
              <a:gd name="csY4" fmla="*/ 2730690 h 4954782"/>
              <a:gd name="csX5" fmla="*/ 2477391 w 4946008"/>
              <a:gd name="csY5" fmla="*/ 4954782 h 4954782"/>
              <a:gd name="csX6" fmla="*/ 0 w 4946008"/>
              <a:gd name="csY6" fmla="*/ 2477391 h 4954782"/>
              <a:gd name="csX7" fmla="*/ 2477391 w 4946008"/>
              <a:gd name="csY7" fmla="*/ 0 h 49547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946008" h="4954782">
                <a:moveTo>
                  <a:pt x="2477391" y="0"/>
                </a:moveTo>
                <a:cubicBezTo>
                  <a:pt x="3760102" y="0"/>
                  <a:pt x="4815125" y="974853"/>
                  <a:pt x="4941992" y="2224092"/>
                </a:cubicBezTo>
                <a:lnTo>
                  <a:pt x="4946008" y="2303634"/>
                </a:lnTo>
                <a:lnTo>
                  <a:pt x="4946008" y="2651149"/>
                </a:lnTo>
                <a:lnTo>
                  <a:pt x="4941992" y="2730690"/>
                </a:lnTo>
                <a:cubicBezTo>
                  <a:pt x="4815125" y="3979929"/>
                  <a:pt x="3760102" y="4954782"/>
                  <a:pt x="2477391" y="4954782"/>
                </a:cubicBezTo>
                <a:cubicBezTo>
                  <a:pt x="1109166" y="4954782"/>
                  <a:pt x="0" y="3845616"/>
                  <a:pt x="0" y="2477391"/>
                </a:cubicBezTo>
                <a:cubicBezTo>
                  <a:pt x="0" y="1109166"/>
                  <a:pt x="1109166" y="0"/>
                  <a:pt x="2477391" y="0"/>
                </a:cubicBezTo>
                <a:close/>
              </a:path>
            </a:pathLst>
          </a:custGeom>
          <a:blipFill>
            <a:blip>
              <a:extLst>
                <a:ext uri="{96DAC541-7B7A-43D3-8B79-37D633B846F1}">
                  <asvg:svgBlip xmlns:asvg="http://schemas.microsoft.com/office/drawing/2016/SVG/main" r:embed="rId3"/>
                </a:ext>
              </a:extLst>
            </a:blip>
            <a:stretch>
              <a:fillRect/>
            </a:stretch>
          </a:blipFill>
        </p:spPr>
      </p:pic>
      <p:sp>
        <p:nvSpPr>
          <p:cNvPr id="8" name="Text Placeholder 7">
            <a:extLst>
              <a:ext uri="{FF2B5EF4-FFF2-40B4-BE49-F238E27FC236}">
                <a16:creationId xmlns:a16="http://schemas.microsoft.com/office/drawing/2014/main" id="{ACC43DEC-3CBB-F9DF-9000-08FA1F50CDC2}"/>
              </a:ext>
            </a:extLst>
          </p:cNvPr>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28278172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28899" y="2471335"/>
            <a:ext cx="5616390" cy="2387600"/>
          </a:xfrm>
        </p:spPr>
        <p:txBody>
          <a:bodyPr/>
          <a:lstStyle/>
          <a:p>
            <a:r>
              <a:rPr lang="en-US" dirty="0"/>
              <a:t>Our Services</a:t>
            </a:r>
          </a:p>
        </p:txBody>
      </p:sp>
    </p:spTree>
    <p:extLst>
      <p:ext uri="{BB962C8B-B14F-4D97-AF65-F5344CB8AC3E}">
        <p14:creationId xmlns:p14="http://schemas.microsoft.com/office/powerpoint/2010/main" val="30867496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CAC9A2E-2AF7-94DC-5203-4EFF9D7EC3FB}"/>
              </a:ext>
            </a:extLst>
          </p:cNvPr>
          <p:cNvSpPr>
            <a:spLocks noGrp="1"/>
          </p:cNvSpPr>
          <p:nvPr>
            <p:ph type="title"/>
          </p:nvPr>
        </p:nvSpPr>
        <p:spPr/>
        <p:txBody>
          <a:bodyPr/>
          <a:lstStyle/>
          <a:p>
            <a:r>
              <a:rPr lang="en-US" dirty="0"/>
              <a:t>Our Care Approach</a:t>
            </a:r>
          </a:p>
        </p:txBody>
      </p:sp>
      <p:pic>
        <p:nvPicPr>
          <p:cNvPr id="10" name="Picture Placeholder 9">
            <a:extLst>
              <a:ext uri="{FF2B5EF4-FFF2-40B4-BE49-F238E27FC236}">
                <a16:creationId xmlns:a16="http://schemas.microsoft.com/office/drawing/2014/main" id="{ACD1539E-2E66-2F07-1360-7D088F6AB95D}"/>
              </a:ext>
            </a:extLst>
          </p:cNvPr>
          <p:cNvPicPr>
            <a:picLocks noGrp="1" noChangeAspect="1"/>
          </p:cNvPicPr>
          <p:nvPr>
            <p:ph type="pic" idx="1"/>
          </p:nvPr>
        </p:nvPicPr>
        <p:blipFill>
          <a:blip r:embed="rId2"/>
          <a:srcRect l="20129" r="20129"/>
          <a:stretch>
            <a:fillRect/>
          </a:stretch>
        </p:blipFill>
        <p:spPr>
          <a:prstGeom prst="rect">
            <a:avLst/>
          </a:prstGeom>
          <a:solidFill>
            <a:srgbClr val="FFFFFF">
              <a:lumMod val="95000"/>
            </a:srgbClr>
          </a:solidFill>
        </p:spPr>
      </p:pic>
      <p:sp>
        <p:nvSpPr>
          <p:cNvPr id="8" name="Text Placeholder 7">
            <a:extLst>
              <a:ext uri="{FF2B5EF4-FFF2-40B4-BE49-F238E27FC236}">
                <a16:creationId xmlns:a16="http://schemas.microsoft.com/office/drawing/2014/main" id="{503AA361-51E2-DDE7-0277-77AE7E4EDA2D}"/>
              </a:ext>
            </a:extLst>
          </p:cNvPr>
          <p:cNvSpPr>
            <a:spLocks noGrp="1"/>
          </p:cNvSpPr>
          <p:nvPr>
            <p:ph type="body" sz="half" idx="2"/>
          </p:nvPr>
        </p:nvSpPr>
        <p:spPr/>
        <p:txBody>
          <a:bodyPr/>
          <a:lstStyle/>
          <a:p>
            <a:pPr marL="342900" indent="-342900" fontAlgn="base">
              <a:buFont typeface="Arial" panose="020B0604020202020204" pitchFamily="34" charset="0"/>
              <a:buChar char="•"/>
            </a:pPr>
            <a:r>
              <a:rPr lang="en-US" dirty="0"/>
              <a:t>Person-Centered​</a:t>
            </a:r>
          </a:p>
          <a:p>
            <a:pPr marL="342900" indent="-342900" fontAlgn="base">
              <a:buFont typeface="Arial" panose="020B0604020202020204" pitchFamily="34" charset="0"/>
              <a:buChar char="•"/>
            </a:pPr>
            <a:r>
              <a:rPr lang="en-US" dirty="0"/>
              <a:t>Trauma-Informed​</a:t>
            </a:r>
          </a:p>
          <a:p>
            <a:pPr marL="342900" indent="-342900" fontAlgn="base">
              <a:buFont typeface="Arial" panose="020B0604020202020204" pitchFamily="34" charset="0"/>
              <a:buChar char="•"/>
            </a:pPr>
            <a:r>
              <a:rPr lang="en-US" dirty="0"/>
              <a:t>Culturally Competent​</a:t>
            </a:r>
          </a:p>
          <a:p>
            <a:pPr marL="342900" indent="-342900" fontAlgn="base">
              <a:buFont typeface="Arial" panose="020B0604020202020204" pitchFamily="34" charset="0"/>
              <a:buChar char="•"/>
            </a:pPr>
            <a:r>
              <a:rPr lang="en-US" dirty="0"/>
              <a:t>Multiple Languages​</a:t>
            </a:r>
          </a:p>
          <a:p>
            <a:pPr marL="342900" indent="-342900" fontAlgn="base">
              <a:buFont typeface="Arial" panose="020B0604020202020204" pitchFamily="34" charset="0"/>
              <a:buChar char="•"/>
            </a:pPr>
            <a:r>
              <a:rPr lang="en-US" dirty="0"/>
              <a:t>Integrated Care​</a:t>
            </a:r>
          </a:p>
          <a:p>
            <a:pPr marL="342900" indent="-342900" fontAlgn="base">
              <a:buFont typeface="Arial" panose="020B0604020202020204" pitchFamily="34" charset="0"/>
              <a:buChar char="•"/>
            </a:pPr>
            <a:r>
              <a:rPr lang="en-US" dirty="0"/>
              <a:t>Community Partnerships</a:t>
            </a:r>
          </a:p>
          <a:p>
            <a:endParaRPr lang="en-US" dirty="0"/>
          </a:p>
        </p:txBody>
      </p:sp>
      <p:sp>
        <p:nvSpPr>
          <p:cNvPr id="4" name="Footer Placeholder 3">
            <a:extLst>
              <a:ext uri="{FF2B5EF4-FFF2-40B4-BE49-F238E27FC236}">
                <a16:creationId xmlns:a16="http://schemas.microsoft.com/office/drawing/2014/main" id="{00A6C0ED-2DA3-A654-105F-F76DE070E751}"/>
              </a:ext>
            </a:extLst>
          </p:cNvPr>
          <p:cNvSpPr>
            <a:spLocks noGrp="1"/>
          </p:cNvSpPr>
          <p:nvPr>
            <p:ph type="ftr" sz="quarter" idx="11"/>
          </p:nvPr>
        </p:nvSpPr>
        <p:spPr/>
        <p:txBody>
          <a:bodyPr/>
          <a:lstStyle/>
          <a:p>
            <a:r>
              <a:rPr lang="en-US"/>
              <a:t>Integral Care</a:t>
            </a:r>
          </a:p>
        </p:txBody>
      </p:sp>
      <p:sp>
        <p:nvSpPr>
          <p:cNvPr id="5" name="Slide Number Placeholder 4">
            <a:extLst>
              <a:ext uri="{FF2B5EF4-FFF2-40B4-BE49-F238E27FC236}">
                <a16:creationId xmlns:a16="http://schemas.microsoft.com/office/drawing/2014/main" id="{5F901095-C851-007D-BB54-1A8938DCA2E4}"/>
              </a:ext>
            </a:extLst>
          </p:cNvPr>
          <p:cNvSpPr>
            <a:spLocks noGrp="1"/>
          </p:cNvSpPr>
          <p:nvPr>
            <p:ph type="sldNum" sz="quarter" idx="12"/>
          </p:nvPr>
        </p:nvSpPr>
        <p:spPr/>
        <p:txBody>
          <a:bodyPr/>
          <a:lstStyle/>
          <a:p>
            <a:fld id="{1992C110-431D-944C-AF63-8315F9BDBACE}" type="slidenum">
              <a:rPr lang="en-US" smtClean="0"/>
              <a:t>11</a:t>
            </a:fld>
            <a:endParaRPr lang="en-US"/>
          </a:p>
        </p:txBody>
      </p:sp>
    </p:spTree>
    <p:extLst>
      <p:ext uri="{BB962C8B-B14F-4D97-AF65-F5344CB8AC3E}">
        <p14:creationId xmlns:p14="http://schemas.microsoft.com/office/powerpoint/2010/main" val="37896247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5ADC4A1E-5C77-8C10-9B2E-0862BB308990}"/>
              </a:ext>
            </a:extLst>
          </p:cNvPr>
          <p:cNvSpPr>
            <a:spLocks noGrp="1"/>
          </p:cNvSpPr>
          <p:nvPr>
            <p:ph type="title"/>
          </p:nvPr>
        </p:nvSpPr>
        <p:spPr/>
        <p:txBody>
          <a:bodyPr/>
          <a:lstStyle/>
          <a:p>
            <a:r>
              <a:rPr lang="en-US" dirty="0"/>
              <a:t>Where We Provide Services</a:t>
            </a:r>
          </a:p>
        </p:txBody>
      </p:sp>
      <p:sp>
        <p:nvSpPr>
          <p:cNvPr id="10" name="Content Placeholder 9">
            <a:extLst>
              <a:ext uri="{FF2B5EF4-FFF2-40B4-BE49-F238E27FC236}">
                <a16:creationId xmlns:a16="http://schemas.microsoft.com/office/drawing/2014/main" id="{5ECF7409-7E28-A28C-E7F4-F5C473DBD77E}"/>
              </a:ext>
            </a:extLst>
          </p:cNvPr>
          <p:cNvSpPr>
            <a:spLocks noGrp="1"/>
          </p:cNvSpPr>
          <p:nvPr>
            <p:ph idx="1"/>
          </p:nvPr>
        </p:nvSpPr>
        <p:spPr/>
        <p:txBody>
          <a:bodyPr>
            <a:normAutofit fontScale="92500" lnSpcReduction="10000"/>
          </a:bodyPr>
          <a:lstStyle/>
          <a:p>
            <a:pPr marL="342900" indent="-342900" fontAlgn="base">
              <a:buFont typeface="Arial" panose="020B0604020202020204" pitchFamily="34" charset="0"/>
              <a:buChar char="•"/>
            </a:pPr>
            <a:r>
              <a:rPr lang="en-US" dirty="0"/>
              <a:t>Over the phone​</a:t>
            </a:r>
          </a:p>
          <a:p>
            <a:pPr marL="342900" indent="-342900" fontAlgn="base">
              <a:buFont typeface="Arial" panose="020B0604020202020204" pitchFamily="34" charset="0"/>
              <a:buChar char="•"/>
            </a:pPr>
            <a:r>
              <a:rPr lang="en-US" dirty="0"/>
              <a:t>Via telehealth​</a:t>
            </a:r>
          </a:p>
          <a:p>
            <a:pPr marL="342900" indent="-342900" fontAlgn="base">
              <a:buFont typeface="Arial" panose="020B0604020202020204" pitchFamily="34" charset="0"/>
              <a:buChar char="•"/>
            </a:pPr>
            <a:r>
              <a:rPr lang="en-US" dirty="0"/>
              <a:t>On a street corner ​</a:t>
            </a:r>
          </a:p>
          <a:p>
            <a:pPr marL="342900" indent="-342900" fontAlgn="base">
              <a:buFont typeface="Arial" panose="020B0604020202020204" pitchFamily="34" charset="0"/>
              <a:buChar char="•"/>
            </a:pPr>
            <a:r>
              <a:rPr lang="en-US" dirty="0"/>
              <a:t>In homes​</a:t>
            </a:r>
          </a:p>
          <a:p>
            <a:pPr marL="342900" indent="-342900" fontAlgn="base">
              <a:buFont typeface="Arial" panose="020B0604020202020204" pitchFamily="34" charset="0"/>
              <a:buChar char="•"/>
            </a:pPr>
            <a:r>
              <a:rPr lang="en-US" dirty="0"/>
              <a:t>In jails​</a:t>
            </a:r>
          </a:p>
          <a:p>
            <a:pPr marL="342900" indent="-342900" fontAlgn="base">
              <a:buFont typeface="Arial" panose="020B0604020202020204" pitchFamily="34" charset="0"/>
              <a:buChar char="•"/>
            </a:pPr>
            <a:r>
              <a:rPr lang="en-US" dirty="0"/>
              <a:t>In clinics and residential facilities​</a:t>
            </a:r>
          </a:p>
          <a:p>
            <a:pPr marL="342900" indent="-342900" fontAlgn="base">
              <a:buFont typeface="Arial" panose="020B0604020202020204" pitchFamily="34" charset="0"/>
              <a:buChar char="•"/>
            </a:pPr>
            <a:r>
              <a:rPr lang="en-US" dirty="0"/>
              <a:t>In emergency rooms​</a:t>
            </a:r>
          </a:p>
          <a:p>
            <a:pPr marL="342900" indent="-342900" fontAlgn="base">
              <a:buFont typeface="Arial" panose="020B0604020202020204" pitchFamily="34" charset="0"/>
              <a:buChar char="•"/>
            </a:pPr>
            <a:r>
              <a:rPr lang="en-US" dirty="0"/>
              <a:t>In schools​</a:t>
            </a:r>
          </a:p>
          <a:p>
            <a:pPr marL="342900" indent="-342900" fontAlgn="base">
              <a:buFont typeface="Arial" panose="020B0604020202020204" pitchFamily="34" charset="0"/>
              <a:buChar char="•"/>
            </a:pPr>
            <a:r>
              <a:rPr lang="en-US" dirty="0"/>
              <a:t>In mobile clinics</a:t>
            </a:r>
          </a:p>
          <a:p>
            <a:endParaRPr lang="en-US" dirty="0"/>
          </a:p>
        </p:txBody>
      </p:sp>
      <p:sp>
        <p:nvSpPr>
          <p:cNvPr id="4" name="Footer Placeholder 3">
            <a:extLst>
              <a:ext uri="{FF2B5EF4-FFF2-40B4-BE49-F238E27FC236}">
                <a16:creationId xmlns:a16="http://schemas.microsoft.com/office/drawing/2014/main" id="{79EF31BE-5F7C-CF48-64B0-152060FA7230}"/>
              </a:ext>
            </a:extLst>
          </p:cNvPr>
          <p:cNvSpPr>
            <a:spLocks noGrp="1"/>
          </p:cNvSpPr>
          <p:nvPr>
            <p:ph type="ftr" sz="quarter" idx="11"/>
          </p:nvPr>
        </p:nvSpPr>
        <p:spPr/>
        <p:txBody>
          <a:bodyPr/>
          <a:lstStyle/>
          <a:p>
            <a:r>
              <a:rPr lang="en-US" dirty="0"/>
              <a:t>Integral Care</a:t>
            </a:r>
          </a:p>
        </p:txBody>
      </p:sp>
      <p:sp>
        <p:nvSpPr>
          <p:cNvPr id="5" name="Slide Number Placeholder 4">
            <a:extLst>
              <a:ext uri="{FF2B5EF4-FFF2-40B4-BE49-F238E27FC236}">
                <a16:creationId xmlns:a16="http://schemas.microsoft.com/office/drawing/2014/main" id="{B799DB83-BB86-5ADD-5A2D-2C581B3AA596}"/>
              </a:ext>
            </a:extLst>
          </p:cNvPr>
          <p:cNvSpPr>
            <a:spLocks noGrp="1"/>
          </p:cNvSpPr>
          <p:nvPr>
            <p:ph type="sldNum" sz="quarter" idx="12"/>
          </p:nvPr>
        </p:nvSpPr>
        <p:spPr/>
        <p:txBody>
          <a:bodyPr/>
          <a:lstStyle/>
          <a:p>
            <a:fld id="{1992C110-431D-944C-AF63-8315F9BDBACE}" type="slidenum">
              <a:rPr lang="en-US" smtClean="0"/>
              <a:t>12</a:t>
            </a:fld>
            <a:endParaRPr lang="en-US"/>
          </a:p>
        </p:txBody>
      </p:sp>
      <p:pic>
        <p:nvPicPr>
          <p:cNvPr id="14" name="Picture 13">
            <a:extLst>
              <a:ext uri="{FF2B5EF4-FFF2-40B4-BE49-F238E27FC236}">
                <a16:creationId xmlns:a16="http://schemas.microsoft.com/office/drawing/2014/main" id="{9FD2F8CA-E9EB-9315-DC15-340862862076}"/>
              </a:ext>
            </a:extLst>
          </p:cNvPr>
          <p:cNvPicPr>
            <a:picLocks noChangeAspect="1"/>
          </p:cNvPicPr>
          <p:nvPr/>
        </p:nvPicPr>
        <p:blipFill>
          <a:blip r:embed="rId2"/>
          <a:stretch>
            <a:fillRect/>
          </a:stretch>
        </p:blipFill>
        <p:spPr>
          <a:xfrm>
            <a:off x="6005689" y="1566757"/>
            <a:ext cx="5497124" cy="4122843"/>
          </a:xfrm>
          <a:prstGeom prst="rect">
            <a:avLst/>
          </a:prstGeom>
        </p:spPr>
      </p:pic>
    </p:spTree>
    <p:extLst>
      <p:ext uri="{BB962C8B-B14F-4D97-AF65-F5344CB8AC3E}">
        <p14:creationId xmlns:p14="http://schemas.microsoft.com/office/powerpoint/2010/main" val="22362986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9586" y="326405"/>
            <a:ext cx="10712826" cy="954899"/>
          </a:xfrm>
        </p:spPr>
        <p:txBody>
          <a:bodyPr>
            <a:normAutofit/>
          </a:bodyPr>
          <a:lstStyle/>
          <a:p>
            <a:r>
              <a:rPr lang="en-US" b="0" dirty="0"/>
              <a:t>Where We Serve, By the Numbers</a:t>
            </a:r>
          </a:p>
        </p:txBody>
      </p:sp>
      <p:pic>
        <p:nvPicPr>
          <p:cNvPr id="3" name="Picture 2">
            <a:extLst>
              <a:ext uri="{FF2B5EF4-FFF2-40B4-BE49-F238E27FC236}">
                <a16:creationId xmlns:a16="http://schemas.microsoft.com/office/drawing/2014/main" id="{EAAB9988-6AD2-A008-5CA7-CB84255722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7203" y="1150842"/>
            <a:ext cx="10972834" cy="5380753"/>
          </a:xfrm>
          <a:prstGeom prst="rect">
            <a:avLst/>
          </a:prstGeom>
        </p:spPr>
      </p:pic>
    </p:spTree>
    <p:extLst>
      <p:ext uri="{BB962C8B-B14F-4D97-AF65-F5344CB8AC3E}">
        <p14:creationId xmlns:p14="http://schemas.microsoft.com/office/powerpoint/2010/main" val="36010423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ECD363-941B-7E0A-9A7C-5F35F952A6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1EC2D7-0077-340A-A479-4D73E32FD985}"/>
              </a:ext>
            </a:extLst>
          </p:cNvPr>
          <p:cNvSpPr>
            <a:spLocks noGrp="1"/>
          </p:cNvSpPr>
          <p:nvPr>
            <p:ph type="title"/>
          </p:nvPr>
        </p:nvSpPr>
        <p:spPr>
          <a:xfrm>
            <a:off x="838200" y="608229"/>
            <a:ext cx="10515600" cy="797103"/>
          </a:xfrm>
        </p:spPr>
        <p:txBody>
          <a:bodyPr>
            <a:normAutofit fontScale="90000"/>
          </a:bodyPr>
          <a:lstStyle/>
          <a:p>
            <a:r>
              <a:rPr lang="en-US" sz="3600" dirty="0"/>
              <a:t>Mobile Clinics: Meeting Clients Where They Are</a:t>
            </a:r>
            <a:br>
              <a:rPr lang="en-US" b="0" dirty="0"/>
            </a:br>
            <a:endParaRPr lang="en-US" dirty="0"/>
          </a:p>
        </p:txBody>
      </p:sp>
      <p:sp>
        <p:nvSpPr>
          <p:cNvPr id="12" name="Content Placeholder 11">
            <a:extLst>
              <a:ext uri="{FF2B5EF4-FFF2-40B4-BE49-F238E27FC236}">
                <a16:creationId xmlns:a16="http://schemas.microsoft.com/office/drawing/2014/main" id="{D35D0793-F082-C289-982F-16E81DC45EC3}"/>
              </a:ext>
            </a:extLst>
          </p:cNvPr>
          <p:cNvSpPr>
            <a:spLocks noGrp="1"/>
          </p:cNvSpPr>
          <p:nvPr>
            <p:ph sz="half" idx="1"/>
          </p:nvPr>
        </p:nvSpPr>
        <p:spPr>
          <a:xfrm>
            <a:off x="838200" y="1202398"/>
            <a:ext cx="5334000" cy="4957967"/>
          </a:xfrm>
        </p:spPr>
        <p:txBody>
          <a:bodyPr vert="horz" lIns="91440" tIns="45720" rIns="91440" bIns="45720" rtlCol="0" anchor="t">
            <a:normAutofit lnSpcReduction="10000"/>
          </a:bodyPr>
          <a:lstStyle/>
          <a:p>
            <a:pPr marL="342900" indent="-342900">
              <a:buFont typeface="Arial" panose="020B0604020202020204" pitchFamily="34" charset="0"/>
              <a:buChar char="•"/>
            </a:pPr>
            <a:r>
              <a:rPr lang="en-US" sz="2400" dirty="0"/>
              <a:t>Launched in February 2025, the mobile mental health van dedicates 70% of its time to serving individuals experiencing homelessness. </a:t>
            </a:r>
            <a:endParaRPr lang="en-US" sz="2400" dirty="0">
              <a:highlight>
                <a:srgbClr val="FFFF00"/>
              </a:highlight>
            </a:endParaRPr>
          </a:p>
          <a:p>
            <a:pPr marL="342900" indent="-342900">
              <a:buFont typeface="Arial" panose="020B0604020202020204" pitchFamily="34" charset="0"/>
              <a:buChar char="•"/>
            </a:pPr>
            <a:r>
              <a:rPr lang="en-US" sz="2400" dirty="0"/>
              <a:t>The mobile unit travels to high-need locations including:</a:t>
            </a:r>
          </a:p>
          <a:p>
            <a:pPr lvl="2">
              <a:buFont typeface="Courier New" panose="02070309020205020404" pitchFamily="49" charset="0"/>
              <a:buChar char="o"/>
            </a:pPr>
            <a:r>
              <a:rPr lang="en-US" dirty="0"/>
              <a:t>Homeless shelters</a:t>
            </a:r>
          </a:p>
          <a:p>
            <a:pPr lvl="2">
              <a:buFont typeface="Courier New" panose="02070309020205020404" pitchFamily="49" charset="0"/>
              <a:buChar char="o"/>
            </a:pPr>
            <a:r>
              <a:rPr lang="en-US" dirty="0"/>
              <a:t>Encampments</a:t>
            </a:r>
          </a:p>
          <a:p>
            <a:pPr lvl="2">
              <a:buFont typeface="Courier New" panose="02070309020205020404" pitchFamily="49" charset="0"/>
              <a:buChar char="o"/>
            </a:pPr>
            <a:r>
              <a:rPr lang="en-US" dirty="0"/>
              <a:t>Downtown Austin Community Court</a:t>
            </a:r>
          </a:p>
          <a:p>
            <a:pPr lvl="2">
              <a:buFont typeface="Courier New" panose="02070309020205020404" pitchFamily="49" charset="0"/>
              <a:buChar char="o"/>
            </a:pPr>
            <a:r>
              <a:rPr lang="en-US" dirty="0"/>
              <a:t>Rural and underserved areas across Travis County</a:t>
            </a:r>
          </a:p>
          <a:p>
            <a:pPr marL="342900" indent="-342900"/>
            <a:endParaRPr lang="en-US" sz="2000" dirty="0"/>
          </a:p>
        </p:txBody>
      </p:sp>
      <p:pic>
        <p:nvPicPr>
          <p:cNvPr id="7" name="Content Placeholder 6">
            <a:extLst>
              <a:ext uri="{FF2B5EF4-FFF2-40B4-BE49-F238E27FC236}">
                <a16:creationId xmlns:a16="http://schemas.microsoft.com/office/drawing/2014/main" id="{AF87D2CC-2179-B343-01F0-70AF47C31CB8}"/>
              </a:ext>
            </a:extLst>
          </p:cNvPr>
          <p:cNvPicPr>
            <a:picLocks noGrp="1" noChangeAspect="1"/>
          </p:cNvPicPr>
          <p:nvPr>
            <p:ph sz="half" idx="2"/>
          </p:nvPr>
        </p:nvPicPr>
        <p:blipFill>
          <a:blip r:embed="rId3"/>
          <a:srcRect b="11166"/>
          <a:stretch>
            <a:fillRect/>
          </a:stretch>
        </p:blipFill>
        <p:spPr>
          <a:xfrm>
            <a:off x="6412366" y="1202398"/>
            <a:ext cx="5181600" cy="3452245"/>
          </a:xfrm>
          <a:prstGeom prst="rect">
            <a:avLst/>
          </a:prstGeom>
        </p:spPr>
      </p:pic>
      <p:sp>
        <p:nvSpPr>
          <p:cNvPr id="8" name="TextBox 7">
            <a:extLst>
              <a:ext uri="{FF2B5EF4-FFF2-40B4-BE49-F238E27FC236}">
                <a16:creationId xmlns:a16="http://schemas.microsoft.com/office/drawing/2014/main" id="{72CFD5FA-4F75-40E9-DFFE-9C728EABE7AF}"/>
              </a:ext>
            </a:extLst>
          </p:cNvPr>
          <p:cNvSpPr txBox="1"/>
          <p:nvPr/>
        </p:nvSpPr>
        <p:spPr>
          <a:xfrm>
            <a:off x="6412366" y="4694814"/>
            <a:ext cx="5300662" cy="1107996"/>
          </a:xfrm>
          <a:prstGeom prst="rect">
            <a:avLst/>
          </a:prstGeom>
          <a:noFill/>
        </p:spPr>
        <p:txBody>
          <a:bodyPr wrap="square" rtlCol="0">
            <a:spAutoFit/>
          </a:bodyPr>
          <a:lstStyle/>
          <a:p>
            <a:r>
              <a:rPr lang="en-US" sz="1600" i="1" dirty="0">
                <a:solidFill>
                  <a:schemeClr val="tx2"/>
                </a:solidFill>
              </a:rPr>
              <a:t>Fully equipped hub for integrated care, outfitted to deliver mental health, substance use, and general medical services in the field. </a:t>
            </a:r>
          </a:p>
          <a:p>
            <a:endParaRPr lang="en-US" dirty="0"/>
          </a:p>
        </p:txBody>
      </p:sp>
    </p:spTree>
    <p:extLst>
      <p:ext uri="{BB962C8B-B14F-4D97-AF65-F5344CB8AC3E}">
        <p14:creationId xmlns:p14="http://schemas.microsoft.com/office/powerpoint/2010/main" val="11935412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Services: Adult Behavioral Health </a:t>
            </a:r>
          </a:p>
        </p:txBody>
      </p:sp>
      <p:sp>
        <p:nvSpPr>
          <p:cNvPr id="3" name="Content Placeholder 2"/>
          <p:cNvSpPr>
            <a:spLocks noGrp="1"/>
          </p:cNvSpPr>
          <p:nvPr>
            <p:ph idx="1"/>
          </p:nvPr>
        </p:nvSpPr>
        <p:spPr>
          <a:xfrm>
            <a:off x="838200" y="1444238"/>
            <a:ext cx="10727028" cy="4871501"/>
          </a:xfrm>
        </p:spPr>
        <p:txBody>
          <a:bodyPr>
            <a:normAutofit/>
          </a:bodyPr>
          <a:lstStyle/>
          <a:p>
            <a:pPr marL="0" indent="0">
              <a:lnSpc>
                <a:spcPct val="120000"/>
              </a:lnSpc>
              <a:buNone/>
            </a:pPr>
            <a:r>
              <a:rPr lang="en-US" sz="3000"/>
              <a:t> </a:t>
            </a:r>
          </a:p>
        </p:txBody>
      </p:sp>
      <p:sp>
        <p:nvSpPr>
          <p:cNvPr id="12" name="Content Placeholder 2">
            <a:extLst>
              <a:ext uri="{FF2B5EF4-FFF2-40B4-BE49-F238E27FC236}">
                <a16:creationId xmlns:a16="http://schemas.microsoft.com/office/drawing/2014/main" id="{3078FA7F-B25A-E941-30FA-39186AC43F1C}"/>
              </a:ext>
            </a:extLst>
          </p:cNvPr>
          <p:cNvSpPr txBox="1">
            <a:spLocks/>
          </p:cNvSpPr>
          <p:nvPr/>
        </p:nvSpPr>
        <p:spPr>
          <a:xfrm>
            <a:off x="479610" y="1142939"/>
            <a:ext cx="10653980" cy="5256013"/>
          </a:xfrm>
          <a:prstGeom prst="rect">
            <a:avLst/>
          </a:prstGeom>
        </p:spPr>
        <p:txBody>
          <a:bodyPr>
            <a:normAutofit/>
          </a:bodyPr>
          <a:lstStyle>
            <a:lvl1pPr marL="228600" indent="-228600" algn="l" defTabSz="914400" rtl="0" eaLnBrk="1" latinLnBrk="0" hangingPunct="1">
              <a:lnSpc>
                <a:spcPct val="90000"/>
              </a:lnSpc>
              <a:spcBef>
                <a:spcPts val="1000"/>
              </a:spcBef>
              <a:buClr>
                <a:schemeClr val="tx1"/>
              </a:buClr>
              <a:buFont typeface="Arial"/>
              <a:buChar char="•"/>
              <a:defRPr sz="2800" kern="1200">
                <a:solidFill>
                  <a:schemeClr val="tx2"/>
                </a:solidFill>
                <a:latin typeface="+mn-lt"/>
                <a:ea typeface="Aller" charset="0"/>
                <a:cs typeface="Aller" charset="0"/>
              </a:defRPr>
            </a:lvl1pPr>
            <a:lvl2pPr marL="685800" indent="-228600" algn="l" defTabSz="914400" rtl="0" eaLnBrk="1" latinLnBrk="0" hangingPunct="1">
              <a:lnSpc>
                <a:spcPct val="90000"/>
              </a:lnSpc>
              <a:spcBef>
                <a:spcPts val="500"/>
              </a:spcBef>
              <a:buClr>
                <a:schemeClr val="tx1"/>
              </a:buClr>
              <a:buFont typeface="Arial"/>
              <a:buChar char="•"/>
              <a:defRPr sz="2400" kern="1200">
                <a:solidFill>
                  <a:schemeClr val="tx2"/>
                </a:solidFill>
                <a:latin typeface="+mn-lt"/>
                <a:ea typeface="Aller" charset="0"/>
                <a:cs typeface="Aller" charset="0"/>
              </a:defRPr>
            </a:lvl2pPr>
            <a:lvl3pPr marL="1143000" indent="-228600" algn="l" defTabSz="914400" rtl="0" eaLnBrk="1" latinLnBrk="0" hangingPunct="1">
              <a:lnSpc>
                <a:spcPct val="90000"/>
              </a:lnSpc>
              <a:spcBef>
                <a:spcPts val="500"/>
              </a:spcBef>
              <a:buClr>
                <a:schemeClr val="tx1"/>
              </a:buClr>
              <a:buFont typeface="Arial"/>
              <a:buChar char="•"/>
              <a:defRPr sz="2000" kern="1200">
                <a:solidFill>
                  <a:schemeClr val="tx2"/>
                </a:solidFill>
                <a:latin typeface="+mn-lt"/>
                <a:ea typeface="Aller" charset="0"/>
                <a:cs typeface="Aller" charset="0"/>
              </a:defRPr>
            </a:lvl3pPr>
            <a:lvl4pPr marL="1600200" indent="-228600" algn="l" defTabSz="914400" rtl="0" eaLnBrk="1" latinLnBrk="0" hangingPunct="1">
              <a:lnSpc>
                <a:spcPct val="90000"/>
              </a:lnSpc>
              <a:spcBef>
                <a:spcPts val="500"/>
              </a:spcBef>
              <a:buClr>
                <a:schemeClr val="tx1"/>
              </a:buClr>
              <a:buFont typeface="Arial"/>
              <a:buChar char="•"/>
              <a:defRPr sz="1800" kern="1200">
                <a:solidFill>
                  <a:schemeClr val="tx2"/>
                </a:solidFill>
                <a:latin typeface="+mn-lt"/>
                <a:ea typeface="Aller" charset="0"/>
                <a:cs typeface="Aller" charset="0"/>
              </a:defRPr>
            </a:lvl4pPr>
            <a:lvl5pPr marL="2057400" indent="-228600" algn="l" defTabSz="914400" rtl="0" eaLnBrk="1" latinLnBrk="0" hangingPunct="1">
              <a:lnSpc>
                <a:spcPct val="90000"/>
              </a:lnSpc>
              <a:spcBef>
                <a:spcPts val="500"/>
              </a:spcBef>
              <a:buClr>
                <a:schemeClr val="tx1"/>
              </a:buClr>
              <a:buFont typeface="Arial"/>
              <a:buChar char="•"/>
              <a:defRPr sz="1800" kern="1200">
                <a:solidFill>
                  <a:schemeClr val="tx2"/>
                </a:solidFill>
                <a:latin typeface="+mn-lt"/>
                <a:ea typeface="Aller" charset="0"/>
                <a:cs typeface="Aller"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50000"/>
              </a:lnSpc>
              <a:spcBef>
                <a:spcPts val="600"/>
              </a:spcBef>
              <a:buClr>
                <a:srgbClr val="0070C0"/>
              </a:buClr>
              <a:buNone/>
            </a:pPr>
            <a:r>
              <a:rPr lang="en-US" sz="2400" dirty="0">
                <a:solidFill>
                  <a:schemeClr val="tx1"/>
                </a:solidFill>
              </a:rPr>
              <a:t>We help people living with:</a:t>
            </a:r>
          </a:p>
          <a:p>
            <a:pPr marL="342900" indent="-342900">
              <a:lnSpc>
                <a:spcPct val="150000"/>
              </a:lnSpc>
              <a:spcBef>
                <a:spcPts val="600"/>
              </a:spcBef>
              <a:buClr>
                <a:srgbClr val="0070C0"/>
              </a:buClr>
              <a:buFont typeface="Wingdings" panose="05000000000000000000" pitchFamily="2" charset="2"/>
              <a:buChar char="§"/>
            </a:pPr>
            <a:r>
              <a:rPr lang="en-US" sz="2400" dirty="0">
                <a:solidFill>
                  <a:schemeClr val="tx1"/>
                </a:solidFill>
              </a:rPr>
              <a:t>Depression, anxiety, and panic disorders</a:t>
            </a:r>
          </a:p>
          <a:p>
            <a:pPr marL="342900" indent="-342900">
              <a:lnSpc>
                <a:spcPct val="150000"/>
              </a:lnSpc>
              <a:spcBef>
                <a:spcPts val="600"/>
              </a:spcBef>
              <a:buClr>
                <a:srgbClr val="0070C0"/>
              </a:buClr>
              <a:buFont typeface="Wingdings" panose="05000000000000000000" pitchFamily="2" charset="2"/>
              <a:buChar char="§"/>
            </a:pPr>
            <a:r>
              <a:rPr lang="en-US" sz="2400" dirty="0">
                <a:solidFill>
                  <a:schemeClr val="tx1"/>
                </a:solidFill>
              </a:rPr>
              <a:t>Suicidal thoughts or self-harming behavior</a:t>
            </a:r>
          </a:p>
          <a:p>
            <a:pPr marL="342900" indent="-342900">
              <a:lnSpc>
                <a:spcPct val="150000"/>
              </a:lnSpc>
              <a:spcBef>
                <a:spcPts val="600"/>
              </a:spcBef>
              <a:buClr>
                <a:srgbClr val="0070C0"/>
              </a:buClr>
              <a:buFont typeface="Wingdings" panose="05000000000000000000" pitchFamily="2" charset="2"/>
              <a:buChar char="§"/>
            </a:pPr>
            <a:r>
              <a:rPr lang="en-US" sz="2400" dirty="0">
                <a:solidFill>
                  <a:schemeClr val="tx1"/>
                </a:solidFill>
              </a:rPr>
              <a:t>Paranoia, delusions, or schizophrenia</a:t>
            </a:r>
          </a:p>
          <a:p>
            <a:pPr marL="342900" indent="-342900">
              <a:lnSpc>
                <a:spcPct val="150000"/>
              </a:lnSpc>
              <a:spcBef>
                <a:spcPts val="600"/>
              </a:spcBef>
              <a:buClr>
                <a:srgbClr val="0070C0"/>
              </a:buClr>
              <a:buFont typeface="Wingdings" panose="05000000000000000000" pitchFamily="2" charset="2"/>
              <a:buChar char="§"/>
            </a:pPr>
            <a:r>
              <a:rPr lang="en-US" sz="2400" dirty="0">
                <a:solidFill>
                  <a:schemeClr val="tx1"/>
                </a:solidFill>
              </a:rPr>
              <a:t>Substance use challenges involving alcohol, opioids, or other drugs</a:t>
            </a:r>
          </a:p>
          <a:p>
            <a:pPr marL="342900" indent="-342900">
              <a:lnSpc>
                <a:spcPct val="150000"/>
              </a:lnSpc>
              <a:spcBef>
                <a:spcPts val="600"/>
              </a:spcBef>
              <a:buClr>
                <a:srgbClr val="0070C0"/>
              </a:buClr>
              <a:buFont typeface="Wingdings" panose="05000000000000000000" pitchFamily="2" charset="2"/>
              <a:buChar char="§"/>
            </a:pPr>
            <a:r>
              <a:rPr lang="en-US" sz="2400" dirty="0">
                <a:solidFill>
                  <a:schemeClr val="tx1"/>
                </a:solidFill>
              </a:rPr>
              <a:t>Trauma, grief, and the emotional impact of life changes</a:t>
            </a:r>
          </a:p>
          <a:p>
            <a:pPr marL="342900" indent="-342900">
              <a:lnSpc>
                <a:spcPct val="150000"/>
              </a:lnSpc>
              <a:spcBef>
                <a:spcPts val="600"/>
              </a:spcBef>
              <a:buClr>
                <a:srgbClr val="0070C0"/>
              </a:buClr>
              <a:buFont typeface="Wingdings" panose="05000000000000000000" pitchFamily="2" charset="2"/>
              <a:buChar char="§"/>
            </a:pPr>
            <a:r>
              <a:rPr lang="en-US" sz="2400" dirty="0">
                <a:solidFill>
                  <a:schemeClr val="tx1"/>
                </a:solidFill>
              </a:rPr>
              <a:t>Intellectual and developmental disabilities (IDD)</a:t>
            </a:r>
          </a:p>
          <a:p>
            <a:pPr>
              <a:lnSpc>
                <a:spcPct val="150000"/>
              </a:lnSpc>
              <a:buClr>
                <a:srgbClr val="0070C0"/>
              </a:buClr>
            </a:pPr>
            <a:endParaRPr lang="en-US" sz="1200" dirty="0"/>
          </a:p>
        </p:txBody>
      </p:sp>
    </p:spTree>
    <p:extLst>
      <p:ext uri="{BB962C8B-B14F-4D97-AF65-F5344CB8AC3E}">
        <p14:creationId xmlns:p14="http://schemas.microsoft.com/office/powerpoint/2010/main" val="1484067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Services: Child &amp; Family Services</a:t>
            </a:r>
          </a:p>
        </p:txBody>
      </p:sp>
      <p:sp>
        <p:nvSpPr>
          <p:cNvPr id="3" name="Content Placeholder 2"/>
          <p:cNvSpPr>
            <a:spLocks noGrp="1"/>
          </p:cNvSpPr>
          <p:nvPr>
            <p:ph idx="1"/>
          </p:nvPr>
        </p:nvSpPr>
        <p:spPr>
          <a:xfrm>
            <a:off x="479610" y="1276872"/>
            <a:ext cx="10701270" cy="4871501"/>
          </a:xfrm>
        </p:spPr>
        <p:txBody>
          <a:bodyPr>
            <a:normAutofit/>
          </a:bodyPr>
          <a:lstStyle/>
          <a:p>
            <a:pPr marL="457200" indent="-457200" fontAlgn="base">
              <a:buFont typeface="Arial" panose="020B0604020202020204" pitchFamily="34" charset="0"/>
              <a:buChar char="•"/>
            </a:pPr>
            <a:r>
              <a:rPr lang="en-US" sz="2600" dirty="0"/>
              <a:t>We offer personalized care that starts with a thorough, expert assessment. </a:t>
            </a:r>
          </a:p>
          <a:p>
            <a:pPr marL="457200" indent="-457200" fontAlgn="base">
              <a:buFont typeface="Arial" panose="020B0604020202020204" pitchFamily="34" charset="0"/>
              <a:buChar char="•"/>
            </a:pPr>
            <a:r>
              <a:rPr lang="en-US" sz="2600" dirty="0"/>
              <a:t>Our team works closely with families to understand what’s really going on and create a care plan specific for the child and family.</a:t>
            </a:r>
          </a:p>
          <a:p>
            <a:pPr marL="457200" indent="-457200" fontAlgn="base">
              <a:buFont typeface="Arial" panose="020B0604020202020204" pitchFamily="34" charset="0"/>
              <a:buChar char="•"/>
            </a:pPr>
            <a:r>
              <a:rPr lang="en-US" sz="2600" dirty="0"/>
              <a:t>Services may include individual therapy, family counseling, in-home visits, in-school visits, prescribing and managing medication, treatment for substance use, and suicide prevention. </a:t>
            </a:r>
          </a:p>
          <a:p>
            <a:pPr marL="0" indent="0" fontAlgn="base">
              <a:buNone/>
            </a:pPr>
            <a:endParaRPr lang="en-US" sz="2600" dirty="0"/>
          </a:p>
          <a:p>
            <a:pPr marL="0" indent="0">
              <a:lnSpc>
                <a:spcPct val="120000"/>
              </a:lnSpc>
              <a:buNone/>
            </a:pPr>
            <a:endParaRPr lang="en-US" dirty="0"/>
          </a:p>
          <a:p>
            <a:pPr marL="0" indent="0">
              <a:lnSpc>
                <a:spcPct val="120000"/>
              </a:lnSpc>
              <a:buNone/>
            </a:pPr>
            <a:endParaRPr lang="en-US" dirty="0"/>
          </a:p>
          <a:p>
            <a:pPr marL="0" indent="0">
              <a:lnSpc>
                <a:spcPct val="120000"/>
              </a:lnSpc>
              <a:buNone/>
            </a:pPr>
            <a:endParaRPr lang="en-US" dirty="0"/>
          </a:p>
          <a:p>
            <a:endParaRPr lang="en-US" dirty="0"/>
          </a:p>
        </p:txBody>
      </p:sp>
    </p:spTree>
    <p:extLst>
      <p:ext uri="{BB962C8B-B14F-4D97-AF65-F5344CB8AC3E}">
        <p14:creationId xmlns:p14="http://schemas.microsoft.com/office/powerpoint/2010/main" val="20507382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Services: Crisis</a:t>
            </a:r>
          </a:p>
        </p:txBody>
      </p:sp>
      <p:sp>
        <p:nvSpPr>
          <p:cNvPr id="3" name="Content Placeholder 2"/>
          <p:cNvSpPr>
            <a:spLocks noGrp="1"/>
          </p:cNvSpPr>
          <p:nvPr>
            <p:ph idx="1"/>
          </p:nvPr>
        </p:nvSpPr>
        <p:spPr>
          <a:xfrm>
            <a:off x="479610" y="1288728"/>
            <a:ext cx="9889672" cy="4732724"/>
          </a:xfrm>
        </p:spPr>
        <p:txBody>
          <a:bodyPr>
            <a:normAutofit/>
          </a:bodyPr>
          <a:lstStyle/>
          <a:p>
            <a:pPr marL="0" indent="0">
              <a:lnSpc>
                <a:spcPct val="100000"/>
              </a:lnSpc>
              <a:buNone/>
            </a:pPr>
            <a:r>
              <a:rPr lang="en-US" dirty="0"/>
              <a:t>Integral Care offers mental health crisis support 24 hours a day, 7 days a week – on the phone and in the community. Our crisis services help people recover from a mental health crisis and rebuild their well-being. </a:t>
            </a:r>
          </a:p>
          <a:p>
            <a:pPr lvl="1" fontAlgn="base"/>
            <a:r>
              <a:rPr lang="en-US" dirty="0"/>
              <a:t>A 24-hour helpline at 512-472-HELP (4357).  </a:t>
            </a:r>
          </a:p>
          <a:p>
            <a:pPr lvl="1" fontAlgn="base"/>
            <a:r>
              <a:rPr lang="en-US" dirty="0"/>
              <a:t>A 24/7 walk-in Psychiatric Emergency Services (PES) location at 1165 Airport Blvd.</a:t>
            </a:r>
          </a:p>
          <a:p>
            <a:pPr lvl="1" fontAlgn="base"/>
            <a:r>
              <a:rPr lang="en-US" dirty="0">
                <a:ea typeface="Calibri"/>
                <a:cs typeface="Calibri"/>
              </a:rPr>
              <a:t>Mental health related 911 calls are routed directly to Integral Care’s Expanded Mobile Crisis Outreach Team (EMCOT) for immediate de-escalation support from the moment an individual contacts emergency services.  </a:t>
            </a:r>
            <a:endParaRPr lang="en-US" dirty="0">
              <a:ea typeface="+mn-lt"/>
              <a:cs typeface="+mn-lt"/>
            </a:endParaRPr>
          </a:p>
          <a:p>
            <a:pPr lvl="1" fontAlgn="base"/>
            <a:endParaRPr lang="en-US" sz="2600" dirty="0"/>
          </a:p>
          <a:p>
            <a:pPr marL="0" indent="0">
              <a:buNone/>
            </a:pPr>
            <a:endParaRPr lang="en-US" sz="2400" dirty="0"/>
          </a:p>
          <a:p>
            <a:pPr marL="0" indent="0">
              <a:buNone/>
            </a:pPr>
            <a:endParaRPr lang="en-US" sz="2400" dirty="0"/>
          </a:p>
          <a:p>
            <a:pPr marL="0" indent="0">
              <a:buNone/>
            </a:pPr>
            <a:endParaRPr lang="en-US" sz="2400" dirty="0"/>
          </a:p>
          <a:p>
            <a:endParaRPr lang="en-US" sz="2400" dirty="0"/>
          </a:p>
        </p:txBody>
      </p:sp>
    </p:spTree>
    <p:extLst>
      <p:ext uri="{BB962C8B-B14F-4D97-AF65-F5344CB8AC3E}">
        <p14:creationId xmlns:p14="http://schemas.microsoft.com/office/powerpoint/2010/main" val="6012920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7705" y="579103"/>
            <a:ext cx="11017827" cy="797103"/>
          </a:xfrm>
        </p:spPr>
        <p:txBody>
          <a:bodyPr>
            <a:normAutofit fontScale="90000"/>
          </a:bodyPr>
          <a:lstStyle/>
          <a:p>
            <a:r>
              <a:rPr lang="en-US" dirty="0"/>
              <a:t>Services: Intellectual &amp; Developmental Disabilities</a:t>
            </a:r>
          </a:p>
        </p:txBody>
      </p:sp>
      <p:sp>
        <p:nvSpPr>
          <p:cNvPr id="3" name="Content Placeholder 2"/>
          <p:cNvSpPr>
            <a:spLocks noGrp="1"/>
          </p:cNvSpPr>
          <p:nvPr>
            <p:ph idx="1"/>
          </p:nvPr>
        </p:nvSpPr>
        <p:spPr>
          <a:xfrm>
            <a:off x="767705" y="1508755"/>
            <a:ext cx="10515600" cy="4732724"/>
          </a:xfrm>
        </p:spPr>
        <p:txBody>
          <a:bodyPr>
            <a:normAutofit/>
          </a:bodyPr>
          <a:lstStyle/>
          <a:p>
            <a:pPr marL="342900" indent="-342900" fontAlgn="base">
              <a:buFont typeface="Arial" panose="020B0604020202020204" pitchFamily="34" charset="0"/>
              <a:buChar char="•"/>
            </a:pPr>
            <a:r>
              <a:rPr lang="en-US" sz="2400" dirty="0"/>
              <a:t>A diagnosis opens the door to vital services. We provide assessments to determine if someone qualifies for an IDD diagnosis. An official diagnosis is the key to accessing education support, SSI benefits, Medicaid waivers, and other critical services. We help families and caregivers navigate a complicated system. </a:t>
            </a:r>
          </a:p>
          <a:p>
            <a:pPr marL="342900" indent="-342900" fontAlgn="base">
              <a:buFont typeface="Arial" panose="020B0604020202020204" pitchFamily="34" charset="0"/>
              <a:buChar char="•"/>
            </a:pPr>
            <a:r>
              <a:rPr lang="en-US" sz="2400" dirty="0"/>
              <a:t>We help people gain health and independence in their lives.</a:t>
            </a:r>
          </a:p>
        </p:txBody>
      </p:sp>
      <p:pic>
        <p:nvPicPr>
          <p:cNvPr id="6" name="Picture 5"/>
          <p:cNvPicPr>
            <a:picLocks noChangeAspect="1"/>
          </p:cNvPicPr>
          <p:nvPr/>
        </p:nvPicPr>
        <p:blipFill rotWithShape="1">
          <a:blip r:embed="rId3" cstate="hqprint">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6807669" y="4124010"/>
            <a:ext cx="1218949" cy="1171575"/>
          </a:xfrm>
          <a:prstGeom prst="rect">
            <a:avLst/>
          </a:prstGeom>
        </p:spPr>
      </p:pic>
      <p:sp>
        <p:nvSpPr>
          <p:cNvPr id="7" name="Rectangle 6"/>
          <p:cNvSpPr/>
          <p:nvPr/>
        </p:nvSpPr>
        <p:spPr>
          <a:xfrm>
            <a:off x="6447850" y="5276651"/>
            <a:ext cx="1923051" cy="646331"/>
          </a:xfrm>
          <a:prstGeom prst="rect">
            <a:avLst/>
          </a:prstGeom>
        </p:spPr>
        <p:txBody>
          <a:bodyPr wrap="square">
            <a:spAutoFit/>
          </a:bodyPr>
          <a:lstStyle/>
          <a:p>
            <a:pPr algn="ctr"/>
            <a:r>
              <a:rPr lang="en-US">
                <a:solidFill>
                  <a:srgbClr val="4D4D4D"/>
                </a:solidFill>
                <a:latin typeface="calibri" panose="020F0502020204030204" pitchFamily="34" charset="0"/>
              </a:rPr>
              <a:t>Form healthy relationships</a:t>
            </a:r>
          </a:p>
        </p:txBody>
      </p:sp>
      <p:sp>
        <p:nvSpPr>
          <p:cNvPr id="8" name="Rectangle 7"/>
          <p:cNvSpPr/>
          <p:nvPr/>
        </p:nvSpPr>
        <p:spPr>
          <a:xfrm>
            <a:off x="4062503" y="5317263"/>
            <a:ext cx="1199885" cy="646331"/>
          </a:xfrm>
          <a:prstGeom prst="rect">
            <a:avLst/>
          </a:prstGeom>
        </p:spPr>
        <p:txBody>
          <a:bodyPr wrap="square">
            <a:spAutoFit/>
          </a:bodyPr>
          <a:lstStyle/>
          <a:p>
            <a:pPr algn="ctr"/>
            <a:r>
              <a:rPr lang="en-US">
                <a:solidFill>
                  <a:srgbClr val="4D4D4D"/>
                </a:solidFill>
                <a:latin typeface="calibri" panose="020F0502020204030204" pitchFamily="34" charset="0"/>
              </a:rPr>
              <a:t>Access stable jobs</a:t>
            </a:r>
          </a:p>
        </p:txBody>
      </p:sp>
      <p:sp>
        <p:nvSpPr>
          <p:cNvPr id="9" name="Rectangle 8"/>
          <p:cNvSpPr/>
          <p:nvPr/>
        </p:nvSpPr>
        <p:spPr>
          <a:xfrm>
            <a:off x="885922" y="5440373"/>
            <a:ext cx="2347047" cy="369332"/>
          </a:xfrm>
          <a:prstGeom prst="rect">
            <a:avLst/>
          </a:prstGeom>
        </p:spPr>
        <p:txBody>
          <a:bodyPr wrap="square">
            <a:spAutoFit/>
          </a:bodyPr>
          <a:lstStyle/>
          <a:p>
            <a:pPr algn="ctr"/>
            <a:r>
              <a:rPr lang="en-US">
                <a:solidFill>
                  <a:srgbClr val="4D4D4D"/>
                </a:solidFill>
                <a:latin typeface="calibri" panose="020F0502020204030204" pitchFamily="34" charset="0"/>
              </a:rPr>
              <a:t>Live independently</a:t>
            </a:r>
          </a:p>
        </p:txBody>
      </p:sp>
      <p:pic>
        <p:nvPicPr>
          <p:cNvPr id="10" name="Picture 9"/>
          <p:cNvPicPr>
            <a:picLocks noChangeAspect="1"/>
          </p:cNvPicPr>
          <p:nvPr/>
        </p:nvPicPr>
        <p:blipFill rotWithShape="1">
          <a:blip r:embed="rId4" cstate="hqprint">
            <a:duotone>
              <a:schemeClr val="accent6">
                <a:shade val="45000"/>
                <a:satMod val="135000"/>
              </a:schemeClr>
              <a:prstClr val="white"/>
            </a:duotone>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a:ext>
            </a:extLst>
          </a:blip>
          <a:srcRect/>
          <a:stretch/>
        </p:blipFill>
        <p:spPr>
          <a:xfrm>
            <a:off x="4167146" y="4111771"/>
            <a:ext cx="997527" cy="1171575"/>
          </a:xfrm>
          <a:prstGeom prst="rect">
            <a:avLst/>
          </a:prstGeom>
        </p:spPr>
      </p:pic>
      <p:pic>
        <p:nvPicPr>
          <p:cNvPr id="11" name="Picture 10"/>
          <p:cNvPicPr>
            <a:picLocks noChangeAspect="1"/>
          </p:cNvPicPr>
          <p:nvPr/>
        </p:nvPicPr>
        <p:blipFill>
          <a:blip r:embed="rId6" cstate="hqprint">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9865073" y="4344241"/>
            <a:ext cx="732280" cy="731112"/>
          </a:xfrm>
          <a:prstGeom prst="rect">
            <a:avLst/>
          </a:prstGeom>
        </p:spPr>
      </p:pic>
      <p:sp>
        <p:nvSpPr>
          <p:cNvPr id="12" name="Rectangle 11"/>
          <p:cNvSpPr/>
          <p:nvPr/>
        </p:nvSpPr>
        <p:spPr>
          <a:xfrm>
            <a:off x="9077248" y="5441017"/>
            <a:ext cx="2347047" cy="369332"/>
          </a:xfrm>
          <a:prstGeom prst="rect">
            <a:avLst/>
          </a:prstGeom>
        </p:spPr>
        <p:txBody>
          <a:bodyPr wrap="square">
            <a:spAutoFit/>
          </a:bodyPr>
          <a:lstStyle/>
          <a:p>
            <a:pPr algn="ctr"/>
            <a:r>
              <a:rPr lang="en-US">
                <a:solidFill>
                  <a:srgbClr val="4D4D4D"/>
                </a:solidFill>
                <a:latin typeface="calibri" panose="020F0502020204030204" pitchFamily="34" charset="0"/>
              </a:rPr>
              <a:t>Crisis support</a:t>
            </a:r>
          </a:p>
        </p:txBody>
      </p:sp>
      <p:pic>
        <p:nvPicPr>
          <p:cNvPr id="13" name="Picture 12"/>
          <p:cNvPicPr>
            <a:picLocks noChangeAspect="1"/>
          </p:cNvPicPr>
          <p:nvPr/>
        </p:nvPicPr>
        <p:blipFill rotWithShape="1">
          <a:blip r:embed="rId7" cstate="hqprint">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1275329" y="4136249"/>
            <a:ext cx="1388845" cy="1171575"/>
          </a:xfrm>
          <a:prstGeom prst="rect">
            <a:avLst/>
          </a:prstGeom>
        </p:spPr>
      </p:pic>
    </p:spTree>
    <p:extLst>
      <p:ext uri="{BB962C8B-B14F-4D97-AF65-F5344CB8AC3E}">
        <p14:creationId xmlns:p14="http://schemas.microsoft.com/office/powerpoint/2010/main" val="20980009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3467" y="321734"/>
            <a:ext cx="6901193" cy="1135737"/>
          </a:xfrm>
        </p:spPr>
        <p:txBody>
          <a:bodyPr>
            <a:normAutofit/>
          </a:bodyPr>
          <a:lstStyle/>
          <a:p>
            <a:r>
              <a:rPr lang="en-US" sz="3600" dirty="0"/>
              <a:t>Helpline Calls  </a:t>
            </a:r>
          </a:p>
        </p:txBody>
      </p:sp>
      <p:pic>
        <p:nvPicPr>
          <p:cNvPr id="6" name="Graphic 5" descr="Telephone with solid fill">
            <a:extLst>
              <a:ext uri="{FF2B5EF4-FFF2-40B4-BE49-F238E27FC236}">
                <a16:creationId xmlns:a16="http://schemas.microsoft.com/office/drawing/2014/main" id="{563DC69D-B647-9242-9311-283F2A52E9F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632277" y="1990228"/>
            <a:ext cx="4601369" cy="4601369"/>
          </a:xfrm>
          <a:prstGeom prst="rect">
            <a:avLst/>
          </a:prstGeom>
        </p:spPr>
      </p:pic>
      <p:sp>
        <p:nvSpPr>
          <p:cNvPr id="4" name="TextBox 3">
            <a:extLst>
              <a:ext uri="{FF2B5EF4-FFF2-40B4-BE49-F238E27FC236}">
                <a16:creationId xmlns:a16="http://schemas.microsoft.com/office/drawing/2014/main" id="{E9806204-57DE-70C8-133D-0F9FE733B563}"/>
              </a:ext>
            </a:extLst>
          </p:cNvPr>
          <p:cNvSpPr txBox="1"/>
          <p:nvPr/>
        </p:nvSpPr>
        <p:spPr>
          <a:xfrm>
            <a:off x="7673924" y="1457471"/>
            <a:ext cx="4518076" cy="169277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800" b="1" dirty="0">
                <a:ea typeface="+mn-lt"/>
                <a:cs typeface="+mn-lt"/>
              </a:rPr>
              <a:t>198,964</a:t>
            </a:r>
            <a:r>
              <a:rPr lang="en-US" sz="4400" b="1" dirty="0">
                <a:ea typeface="+mn-lt"/>
                <a:cs typeface="+mn-lt"/>
              </a:rPr>
              <a:t> </a:t>
            </a:r>
          </a:p>
          <a:p>
            <a:pPr algn="ctr"/>
            <a:r>
              <a:rPr lang="en-US" sz="2000" b="1" dirty="0">
                <a:solidFill>
                  <a:schemeClr val="tx2"/>
                </a:solidFill>
                <a:ea typeface="+mn-lt"/>
                <a:cs typeface="+mn-lt"/>
              </a:rPr>
              <a:t>calls handled last year</a:t>
            </a:r>
            <a:endParaRPr lang="en-US" sz="2000" b="1" dirty="0">
              <a:solidFill>
                <a:schemeClr val="tx2"/>
              </a:solidFill>
              <a:ea typeface="Calibri"/>
              <a:cs typeface="Calibri"/>
            </a:endParaRPr>
          </a:p>
          <a:p>
            <a:endParaRPr lang="en-US" dirty="0">
              <a:ea typeface="Calibri"/>
              <a:cs typeface="Calibri"/>
            </a:endParaRPr>
          </a:p>
          <a:p>
            <a:pPr marL="285750" indent="-285750">
              <a:buFont typeface="Calibri"/>
              <a:buChar char="-"/>
            </a:pPr>
            <a:endParaRPr lang="en-US" dirty="0">
              <a:ea typeface="Calibri"/>
              <a:cs typeface="Calibri"/>
            </a:endParaRPr>
          </a:p>
        </p:txBody>
      </p:sp>
      <p:sp>
        <p:nvSpPr>
          <p:cNvPr id="7" name="TextBox 6">
            <a:extLst>
              <a:ext uri="{FF2B5EF4-FFF2-40B4-BE49-F238E27FC236}">
                <a16:creationId xmlns:a16="http://schemas.microsoft.com/office/drawing/2014/main" id="{1ACBF0E4-A65D-C154-A4E6-B7B660290AD8}"/>
              </a:ext>
            </a:extLst>
          </p:cNvPr>
          <p:cNvSpPr txBox="1"/>
          <p:nvPr/>
        </p:nvSpPr>
        <p:spPr>
          <a:xfrm>
            <a:off x="643467" y="1338633"/>
            <a:ext cx="6901192" cy="3970318"/>
          </a:xfrm>
          <a:prstGeom prst="rect">
            <a:avLst/>
          </a:prstGeom>
          <a:noFill/>
        </p:spPr>
        <p:txBody>
          <a:bodyPr wrap="square">
            <a:spAutoFit/>
          </a:bodyPr>
          <a:lstStyle/>
          <a:p>
            <a:r>
              <a:rPr lang="en-US" sz="1800" b="1" dirty="0">
                <a:ea typeface="+mn-lt"/>
                <a:cs typeface="+mn-lt"/>
              </a:rPr>
              <a:t>Rapid, community-based crisis response services 24 hours a day, seven days a week. </a:t>
            </a:r>
            <a:endParaRPr lang="en-US" sz="1800" b="1" dirty="0">
              <a:ea typeface="Calibri"/>
              <a:cs typeface="Calibri"/>
            </a:endParaRPr>
          </a:p>
          <a:p>
            <a:endParaRPr lang="en-US" sz="1800" dirty="0">
              <a:ea typeface="+mn-lt"/>
              <a:cs typeface="+mn-lt"/>
            </a:endParaRPr>
          </a:p>
          <a:p>
            <a:r>
              <a:rPr lang="en-US" sz="1800" b="1" cap="all" dirty="0">
                <a:ea typeface="+mn-lt"/>
                <a:cs typeface="+mn-lt"/>
              </a:rPr>
              <a:t>24/7 Helpline</a:t>
            </a:r>
            <a:endParaRPr lang="en-US" sz="1800" dirty="0">
              <a:ea typeface="Calibri"/>
              <a:cs typeface="Calibri"/>
            </a:endParaRPr>
          </a:p>
          <a:p>
            <a:pPr marL="285750" indent="-285750">
              <a:buFont typeface="Arial"/>
              <a:buChar char="•"/>
            </a:pPr>
            <a:r>
              <a:rPr lang="en-US" sz="1800" dirty="0">
                <a:ea typeface="+mn-lt"/>
                <a:cs typeface="+mn-lt"/>
              </a:rPr>
              <a:t>One of four designated National Suicide and Crisis Prevention Lifeline centers in Texas</a:t>
            </a:r>
          </a:p>
          <a:p>
            <a:pPr marL="285750" indent="-285750">
              <a:buFont typeface="Arial"/>
              <a:buChar char="•"/>
            </a:pPr>
            <a:r>
              <a:rPr lang="en-US" sz="1800" dirty="0">
                <a:ea typeface="+mn-lt"/>
                <a:cs typeface="+mn-lt"/>
              </a:rPr>
              <a:t>Accessibility via phone, text, and chat </a:t>
            </a:r>
            <a:endParaRPr lang="en-US" sz="1800" dirty="0">
              <a:ea typeface="Calibri"/>
              <a:cs typeface="Calibri"/>
            </a:endParaRPr>
          </a:p>
          <a:p>
            <a:pPr marL="285750" indent="-285750">
              <a:buFont typeface="Arial"/>
              <a:buChar char="•"/>
            </a:pPr>
            <a:r>
              <a:rPr lang="en-US" sz="1800" dirty="0">
                <a:ea typeface="+mn-lt"/>
                <a:cs typeface="+mn-lt"/>
              </a:rPr>
              <a:t>Direct connection to all Integral Care programs and services</a:t>
            </a:r>
          </a:p>
          <a:p>
            <a:endParaRPr lang="en-US" sz="1800" dirty="0">
              <a:ea typeface="+mn-lt"/>
              <a:cs typeface="+mn-lt"/>
            </a:endParaRPr>
          </a:p>
          <a:p>
            <a:r>
              <a:rPr lang="en-US" sz="1800" b="1" cap="all" dirty="0">
                <a:ea typeface="+mn-lt"/>
                <a:cs typeface="+mn-lt"/>
              </a:rPr>
              <a:t>988 Suicide and Crisis Lifeline</a:t>
            </a:r>
            <a:endParaRPr lang="en-US" sz="1800" dirty="0">
              <a:ea typeface="Calibri"/>
              <a:cs typeface="Calibri"/>
            </a:endParaRPr>
          </a:p>
          <a:p>
            <a:pPr marL="342900" indent="-342900">
              <a:buFont typeface="Arial"/>
              <a:buChar char="•"/>
            </a:pPr>
            <a:r>
              <a:rPr lang="en-US" sz="1800" dirty="0">
                <a:ea typeface="+mn-lt"/>
                <a:cs typeface="+mn-lt"/>
              </a:rPr>
              <a:t>When an individual calls 988 from an area code covered by Integral Care, the call is routed directly to the Helpline team </a:t>
            </a:r>
            <a:endParaRPr lang="en-US" sz="1800" dirty="0">
              <a:ea typeface="Calibri" panose="020F0502020204030204"/>
              <a:cs typeface="Calibri" panose="020F0502020204030204"/>
            </a:endParaRPr>
          </a:p>
          <a:p>
            <a:pPr marL="342900" indent="-342900">
              <a:buFont typeface="Arial"/>
              <a:buChar char="•"/>
            </a:pPr>
            <a:r>
              <a:rPr lang="en-US" sz="1800" dirty="0">
                <a:ea typeface="+mn-lt"/>
                <a:cs typeface="+mn-lt"/>
              </a:rPr>
              <a:t>Taking calls for more than 70 Central Texas counties</a:t>
            </a:r>
          </a:p>
          <a:p>
            <a:pPr marL="342900" indent="-342900">
              <a:buFont typeface="Arial"/>
              <a:buChar char="•"/>
            </a:pPr>
            <a:r>
              <a:rPr lang="en-US" sz="1800" dirty="0">
                <a:ea typeface="+mn-lt"/>
                <a:cs typeface="+mn-lt"/>
              </a:rPr>
              <a:t>All calls are answered by trained mental health professionals</a:t>
            </a:r>
            <a:endParaRPr lang="en-US" sz="1800" dirty="0">
              <a:ea typeface="Calibri"/>
              <a:cs typeface="Calibri"/>
            </a:endParaRPr>
          </a:p>
        </p:txBody>
      </p:sp>
    </p:spTree>
    <p:extLst>
      <p:ext uri="{BB962C8B-B14F-4D97-AF65-F5344CB8AC3E}">
        <p14:creationId xmlns:p14="http://schemas.microsoft.com/office/powerpoint/2010/main" val="30919524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B1C500-2CFC-7F10-5CF1-5196B6AFE359}"/>
              </a:ext>
            </a:extLst>
          </p:cNvPr>
          <p:cNvSpPr>
            <a:spLocks noGrp="1"/>
          </p:cNvSpPr>
          <p:nvPr>
            <p:ph type="title"/>
          </p:nvPr>
        </p:nvSpPr>
        <p:spPr>
          <a:xfrm>
            <a:off x="479610" y="356161"/>
            <a:ext cx="10493190" cy="1013840"/>
          </a:xfrm>
        </p:spPr>
        <p:txBody>
          <a:bodyPr anchor="ctr">
            <a:normAutofit/>
          </a:bodyPr>
          <a:lstStyle/>
          <a:p>
            <a:r>
              <a:rPr lang="en-US" b="1" dirty="0"/>
              <a:t>A Note Before Using this Presentation</a:t>
            </a:r>
            <a:endParaRPr lang="en-US" dirty="0"/>
          </a:p>
        </p:txBody>
      </p:sp>
      <p:sp>
        <p:nvSpPr>
          <p:cNvPr id="18" name="Content Placeholder 17">
            <a:extLst>
              <a:ext uri="{FF2B5EF4-FFF2-40B4-BE49-F238E27FC236}">
                <a16:creationId xmlns:a16="http://schemas.microsoft.com/office/drawing/2014/main" id="{AE8AC333-00F8-4846-E98F-28889248B482}"/>
              </a:ext>
            </a:extLst>
          </p:cNvPr>
          <p:cNvSpPr>
            <a:spLocks noGrp="1"/>
          </p:cNvSpPr>
          <p:nvPr>
            <p:ph sz="half" idx="2"/>
          </p:nvPr>
        </p:nvSpPr>
        <p:spPr>
          <a:xfrm>
            <a:off x="6331335" y="2553194"/>
            <a:ext cx="5540188" cy="3100147"/>
          </a:xfrm>
        </p:spPr>
        <p:txBody>
          <a:bodyPr>
            <a:normAutofit/>
          </a:bodyPr>
          <a:lstStyle/>
          <a:p>
            <a:r>
              <a:rPr lang="en-US" dirty="0"/>
              <a:t>All slide layouts, fonts, and colors are pre-configured. You should not need to change any design settings. You may add additional content as needed. </a:t>
            </a:r>
          </a:p>
          <a:p>
            <a:r>
              <a:rPr lang="en-US" b="1" dirty="0"/>
              <a:t>Delete this slide before using this in a presentation.</a:t>
            </a:r>
          </a:p>
        </p:txBody>
      </p:sp>
      <p:sp>
        <p:nvSpPr>
          <p:cNvPr id="6" name="Footer Placeholder 5">
            <a:extLst>
              <a:ext uri="{FF2B5EF4-FFF2-40B4-BE49-F238E27FC236}">
                <a16:creationId xmlns:a16="http://schemas.microsoft.com/office/drawing/2014/main" id="{731AE508-015C-83AB-1044-25B516C55748}"/>
              </a:ext>
            </a:extLst>
          </p:cNvPr>
          <p:cNvSpPr>
            <a:spLocks noGrp="1"/>
          </p:cNvSpPr>
          <p:nvPr>
            <p:ph type="ftr" sz="quarter" idx="11"/>
          </p:nvPr>
        </p:nvSpPr>
        <p:spPr>
          <a:xfrm>
            <a:off x="479610" y="6364754"/>
            <a:ext cx="9592236" cy="365125"/>
          </a:xfrm>
        </p:spPr>
        <p:txBody>
          <a:bodyPr anchor="ctr">
            <a:normAutofit/>
          </a:bodyPr>
          <a:lstStyle/>
          <a:p>
            <a:pPr>
              <a:spcAft>
                <a:spcPts val="600"/>
              </a:spcAft>
            </a:pPr>
            <a:r>
              <a:rPr lang="en-US"/>
              <a:t>Integral Care</a:t>
            </a:r>
          </a:p>
        </p:txBody>
      </p:sp>
      <p:sp>
        <p:nvSpPr>
          <p:cNvPr id="9" name="Slide Number Placeholder 8">
            <a:extLst>
              <a:ext uri="{FF2B5EF4-FFF2-40B4-BE49-F238E27FC236}">
                <a16:creationId xmlns:a16="http://schemas.microsoft.com/office/drawing/2014/main" id="{876BD770-CC90-9399-CC43-C7F937D00ED5}"/>
              </a:ext>
            </a:extLst>
          </p:cNvPr>
          <p:cNvSpPr>
            <a:spLocks noGrp="1"/>
          </p:cNvSpPr>
          <p:nvPr>
            <p:ph type="sldNum" sz="quarter" idx="12"/>
          </p:nvPr>
        </p:nvSpPr>
        <p:spPr>
          <a:xfrm>
            <a:off x="11107270" y="6356350"/>
            <a:ext cx="646891" cy="365125"/>
          </a:xfrm>
        </p:spPr>
        <p:txBody>
          <a:bodyPr anchor="ctr">
            <a:normAutofit/>
          </a:bodyPr>
          <a:lstStyle/>
          <a:p>
            <a:pPr>
              <a:spcAft>
                <a:spcPts val="600"/>
              </a:spcAft>
            </a:pPr>
            <a:fld id="{1992C110-431D-944C-AF63-8315F9BDBACE}" type="slidenum">
              <a:rPr lang="en-US" smtClean="0"/>
              <a:pPr>
                <a:spcAft>
                  <a:spcPts val="600"/>
                </a:spcAft>
              </a:pPr>
              <a:t>2</a:t>
            </a:fld>
            <a:endParaRPr lang="en-US"/>
          </a:p>
        </p:txBody>
      </p:sp>
      <p:graphicFrame>
        <p:nvGraphicFramePr>
          <p:cNvPr id="36" name="Content Placeholder 6">
            <a:extLst>
              <a:ext uri="{FF2B5EF4-FFF2-40B4-BE49-F238E27FC236}">
                <a16:creationId xmlns:a16="http://schemas.microsoft.com/office/drawing/2014/main" id="{FF69FFFA-6AC6-A03F-C767-C487DADE9A10}"/>
              </a:ext>
            </a:extLst>
          </p:cNvPr>
          <p:cNvGraphicFramePr>
            <a:graphicFrameLocks noGrp="1"/>
          </p:cNvGraphicFramePr>
          <p:nvPr>
            <p:ph sz="half" idx="1"/>
            <p:extLst>
              <p:ext uri="{D42A27DB-BD31-4B8C-83A1-F6EECF244321}">
                <p14:modId xmlns:p14="http://schemas.microsoft.com/office/powerpoint/2010/main" val="3730523809"/>
              </p:ext>
            </p:extLst>
          </p:nvPr>
        </p:nvGraphicFramePr>
        <p:xfrm>
          <a:off x="479610" y="1632857"/>
          <a:ext cx="5540190" cy="4544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967889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F5505-827E-9939-23EF-21C7C76FAA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58CE8B-4379-CFC9-38D6-6CACB4DB777D}"/>
              </a:ext>
            </a:extLst>
          </p:cNvPr>
          <p:cNvSpPr>
            <a:spLocks noGrp="1"/>
          </p:cNvSpPr>
          <p:nvPr>
            <p:ph type="title"/>
          </p:nvPr>
        </p:nvSpPr>
        <p:spPr>
          <a:xfrm>
            <a:off x="825895" y="365125"/>
            <a:ext cx="11017827" cy="797103"/>
          </a:xfrm>
        </p:spPr>
        <p:txBody>
          <a:bodyPr>
            <a:normAutofit/>
          </a:bodyPr>
          <a:lstStyle/>
          <a:p>
            <a:r>
              <a:rPr lang="en-US"/>
              <a:t>Housing Services </a:t>
            </a:r>
          </a:p>
        </p:txBody>
      </p:sp>
      <p:sp>
        <p:nvSpPr>
          <p:cNvPr id="3" name="Content Placeholder 2">
            <a:extLst>
              <a:ext uri="{FF2B5EF4-FFF2-40B4-BE49-F238E27FC236}">
                <a16:creationId xmlns:a16="http://schemas.microsoft.com/office/drawing/2014/main" id="{ABF23CF5-7679-3351-4E89-C7BB59A157BE}"/>
              </a:ext>
            </a:extLst>
          </p:cNvPr>
          <p:cNvSpPr>
            <a:spLocks noGrp="1"/>
          </p:cNvSpPr>
          <p:nvPr>
            <p:ph idx="1"/>
          </p:nvPr>
        </p:nvSpPr>
        <p:spPr>
          <a:xfrm>
            <a:off x="825895" y="1202373"/>
            <a:ext cx="7126364" cy="4732724"/>
          </a:xfrm>
        </p:spPr>
        <p:txBody>
          <a:bodyPr>
            <a:noAutofit/>
          </a:bodyPr>
          <a:lstStyle/>
          <a:p>
            <a:pPr marL="342900" indent="-342900" fontAlgn="base">
              <a:buFont typeface="Arial" panose="020B0604020202020204" pitchFamily="34" charset="0"/>
              <a:buChar char="•"/>
            </a:pPr>
            <a:r>
              <a:rPr lang="en-US" sz="2400" dirty="0"/>
              <a:t>We believe access to housing is key to a person’s ability to regain health and maintain independence in their lives.  </a:t>
            </a:r>
          </a:p>
          <a:p>
            <a:pPr marL="342900" indent="-342900" fontAlgn="base">
              <a:buFont typeface="Arial" panose="020B0604020202020204" pitchFamily="34" charset="0"/>
              <a:buChar char="•"/>
            </a:pPr>
            <a:r>
              <a:rPr lang="en-US" sz="2400" dirty="0"/>
              <a:t>Our team members are out in the community every day, at food panties, soup kitchens, public libraries, overnight shelters, and more. </a:t>
            </a:r>
          </a:p>
          <a:p>
            <a:pPr marL="342900" indent="-342900" fontAlgn="base">
              <a:buFont typeface="Arial" panose="020B0604020202020204" pitchFamily="34" charset="0"/>
              <a:buChar char="•"/>
            </a:pPr>
            <a:r>
              <a:rPr lang="en-US" sz="2400" dirty="0"/>
              <a:t>We help unhoused adults start accessing no-cost mental healthcare, get drug and alcohol treatment, access local resources, and complete their Coordinated Entry paperwork. We help people navigate a complicated system. </a:t>
            </a:r>
          </a:p>
        </p:txBody>
      </p:sp>
      <p:pic>
        <p:nvPicPr>
          <p:cNvPr id="5" name="Picture 4" descr="A person sitting at a table&#10;&#10;AI-generated content may be incorrect.">
            <a:extLst>
              <a:ext uri="{FF2B5EF4-FFF2-40B4-BE49-F238E27FC236}">
                <a16:creationId xmlns:a16="http://schemas.microsoft.com/office/drawing/2014/main" id="{97F9A63C-BE00-3BBD-8671-824F43891D14}"/>
              </a:ext>
            </a:extLst>
          </p:cNvPr>
          <p:cNvPicPr>
            <a:picLocks noChangeAspect="1"/>
          </p:cNvPicPr>
          <p:nvPr/>
        </p:nvPicPr>
        <p:blipFill>
          <a:blip r:embed="rId3"/>
          <a:stretch>
            <a:fillRect/>
          </a:stretch>
        </p:blipFill>
        <p:spPr>
          <a:xfrm>
            <a:off x="8429876" y="1162228"/>
            <a:ext cx="2936229" cy="4147457"/>
          </a:xfrm>
          <a:prstGeom prst="rect">
            <a:avLst/>
          </a:prstGeom>
        </p:spPr>
      </p:pic>
    </p:spTree>
    <p:extLst>
      <p:ext uri="{BB962C8B-B14F-4D97-AF65-F5344CB8AC3E}">
        <p14:creationId xmlns:p14="http://schemas.microsoft.com/office/powerpoint/2010/main" val="25528902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715D25-854B-CC54-B449-227FF46F1A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54790F-4807-CD95-021B-9C8C4AC9CD3F}"/>
              </a:ext>
            </a:extLst>
          </p:cNvPr>
          <p:cNvSpPr>
            <a:spLocks noGrp="1"/>
          </p:cNvSpPr>
          <p:nvPr>
            <p:ph type="title"/>
          </p:nvPr>
        </p:nvSpPr>
        <p:spPr>
          <a:xfrm>
            <a:off x="825895" y="365125"/>
            <a:ext cx="11017827" cy="797103"/>
          </a:xfrm>
        </p:spPr>
        <p:txBody>
          <a:bodyPr>
            <a:normAutofit/>
          </a:bodyPr>
          <a:lstStyle/>
          <a:p>
            <a:r>
              <a:rPr lang="en-US"/>
              <a:t>Housing Services Impact </a:t>
            </a:r>
          </a:p>
        </p:txBody>
      </p:sp>
      <p:sp>
        <p:nvSpPr>
          <p:cNvPr id="3" name="Content Placeholder 2">
            <a:extLst>
              <a:ext uri="{FF2B5EF4-FFF2-40B4-BE49-F238E27FC236}">
                <a16:creationId xmlns:a16="http://schemas.microsoft.com/office/drawing/2014/main" id="{B6FC04A9-90B8-7318-1CAB-001081091A75}"/>
              </a:ext>
            </a:extLst>
          </p:cNvPr>
          <p:cNvSpPr>
            <a:spLocks noGrp="1"/>
          </p:cNvSpPr>
          <p:nvPr>
            <p:ph idx="1"/>
          </p:nvPr>
        </p:nvSpPr>
        <p:spPr>
          <a:xfrm>
            <a:off x="825895" y="1528944"/>
            <a:ext cx="6336905" cy="4732724"/>
          </a:xfrm>
        </p:spPr>
        <p:txBody>
          <a:bodyPr>
            <a:normAutofit fontScale="92500" lnSpcReduction="20000"/>
          </a:bodyPr>
          <a:lstStyle/>
          <a:p>
            <a:pPr marL="342900" indent="-342900">
              <a:buFont typeface="Arial" panose="020B0604020202020204" pitchFamily="34" charset="0"/>
              <a:buChar char="•"/>
            </a:pPr>
            <a:r>
              <a:rPr lang="en-US" dirty="0"/>
              <a:t>Stable housing is foundational to recovery, health, and overall well-being. </a:t>
            </a:r>
          </a:p>
          <a:p>
            <a:pPr marL="342900" indent="-342900">
              <a:buFont typeface="Arial" panose="020B0604020202020204" pitchFamily="34" charset="0"/>
              <a:buChar char="•"/>
            </a:pPr>
            <a:r>
              <a:rPr lang="en-US" b="1" dirty="0"/>
              <a:t>In FY25, 1 in 5 Integral Care clients experienced homelessness.</a:t>
            </a:r>
          </a:p>
          <a:p>
            <a:pPr marL="342900" indent="-342900">
              <a:buFont typeface="Arial" panose="020B0604020202020204" pitchFamily="34" charset="0"/>
              <a:buChar char="•"/>
            </a:pPr>
            <a:r>
              <a:rPr lang="en-US" dirty="0"/>
              <a:t>A full continuum of housing and homeless services to move individuals from crisis and street homelessness to long-term housing stability. </a:t>
            </a:r>
          </a:p>
          <a:p>
            <a:pPr marL="342900" indent="-342900">
              <a:buFont typeface="Arial" panose="020B0604020202020204" pitchFamily="34" charset="0"/>
              <a:buChar char="•"/>
            </a:pPr>
            <a:r>
              <a:rPr lang="en-US" dirty="0"/>
              <a:t>Homelessness prevention, rapid rehousing, affordable housing development, and permanent supportive housing. </a:t>
            </a:r>
          </a:p>
          <a:p>
            <a:pPr marL="342900" indent="-342900">
              <a:buFont typeface="Arial" panose="020B0604020202020204" pitchFamily="34" charset="0"/>
              <a:buChar char="•"/>
            </a:pPr>
            <a:r>
              <a:rPr lang="en-US" b="1" dirty="0"/>
              <a:t>In FY25, 3,932 clients were served through Homeless Outreach &amp; Housing Services.</a:t>
            </a:r>
          </a:p>
          <a:p>
            <a:pPr fontAlgn="base"/>
            <a:endParaRPr lang="en-US" dirty="0"/>
          </a:p>
        </p:txBody>
      </p:sp>
      <p:pic>
        <p:nvPicPr>
          <p:cNvPr id="4" name="Picture 3" descr="A chart of a house with text&#10;&#10;AI-generated content may be incorrect.">
            <a:extLst>
              <a:ext uri="{FF2B5EF4-FFF2-40B4-BE49-F238E27FC236}">
                <a16:creationId xmlns:a16="http://schemas.microsoft.com/office/drawing/2014/main" id="{B1DD041B-5C84-070C-458D-7EFE35613DC4}"/>
              </a:ext>
            </a:extLst>
          </p:cNvPr>
          <p:cNvPicPr>
            <a:picLocks noChangeAspect="1"/>
          </p:cNvPicPr>
          <p:nvPr/>
        </p:nvPicPr>
        <p:blipFill>
          <a:blip r:embed="rId3"/>
          <a:srcRect l="16764" t="9746" r="15673" b="13393"/>
          <a:stretch>
            <a:fillRect/>
          </a:stretch>
        </p:blipFill>
        <p:spPr>
          <a:xfrm>
            <a:off x="7379369" y="1283368"/>
            <a:ext cx="4366061" cy="4903476"/>
          </a:xfrm>
          <a:prstGeom prst="rect">
            <a:avLst/>
          </a:prstGeom>
        </p:spPr>
      </p:pic>
    </p:spTree>
    <p:extLst>
      <p:ext uri="{BB962C8B-B14F-4D97-AF65-F5344CB8AC3E}">
        <p14:creationId xmlns:p14="http://schemas.microsoft.com/office/powerpoint/2010/main" val="7931917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Who We Serve</a:t>
            </a:r>
          </a:p>
        </p:txBody>
      </p:sp>
    </p:spTree>
    <p:extLst>
      <p:ext uri="{BB962C8B-B14F-4D97-AF65-F5344CB8AC3E}">
        <p14:creationId xmlns:p14="http://schemas.microsoft.com/office/powerpoint/2010/main" val="29127673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val 13"/>
          <p:cNvSpPr/>
          <p:nvPr/>
        </p:nvSpPr>
        <p:spPr>
          <a:xfrm>
            <a:off x="8937925" y="2173125"/>
            <a:ext cx="1998518" cy="199851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6302040" y="2178185"/>
            <a:ext cx="1998518" cy="199851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3608341" y="2178185"/>
            <a:ext cx="1998518" cy="199851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1016000" y="2183245"/>
            <a:ext cx="1998518" cy="199851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14093" y="791670"/>
            <a:ext cx="10515600" cy="797103"/>
          </a:xfrm>
        </p:spPr>
        <p:txBody>
          <a:bodyPr/>
          <a:lstStyle/>
          <a:p>
            <a:r>
              <a:rPr lang="en-US" dirty="0"/>
              <a:t>FY25 Overview</a:t>
            </a:r>
          </a:p>
        </p:txBody>
      </p:sp>
      <p:sp>
        <p:nvSpPr>
          <p:cNvPr id="4" name="Rectangle 3"/>
          <p:cNvSpPr/>
          <p:nvPr/>
        </p:nvSpPr>
        <p:spPr>
          <a:xfrm>
            <a:off x="681194" y="2797033"/>
            <a:ext cx="2655871" cy="707886"/>
          </a:xfrm>
          <a:prstGeom prst="rect">
            <a:avLst/>
          </a:prstGeom>
          <a:noFill/>
        </p:spPr>
        <p:txBody>
          <a:bodyPr wrap="square" lIns="91440" tIns="45720" rIns="91440" bIns="45720">
            <a:spAutoFit/>
          </a:bodyPr>
          <a:lstStyle/>
          <a:p>
            <a:pPr algn="ctr"/>
            <a:r>
              <a:rPr lang="en-US" sz="4000" b="1" dirty="0">
                <a:solidFill>
                  <a:schemeClr val="accent1"/>
                </a:solidFill>
              </a:rPr>
              <a:t>29,327</a:t>
            </a:r>
            <a:endParaRPr lang="en-US" sz="7200" b="1" dirty="0">
              <a:ln w="0"/>
              <a:solidFill>
                <a:schemeClr val="accent1"/>
              </a:solidFill>
              <a:effectLst>
                <a:outerShdw blurRad="38100" dist="19050" dir="2700000" algn="tl" rotWithShape="0">
                  <a:srgbClr val="016EB1">
                    <a:alpha val="40000"/>
                  </a:srgbClr>
                </a:outerShdw>
              </a:effectLst>
            </a:endParaRPr>
          </a:p>
        </p:txBody>
      </p:sp>
      <p:sp>
        <p:nvSpPr>
          <p:cNvPr id="5" name="TextBox 4"/>
          <p:cNvSpPr txBox="1"/>
          <p:nvPr/>
        </p:nvSpPr>
        <p:spPr>
          <a:xfrm>
            <a:off x="655623" y="4232528"/>
            <a:ext cx="2665606" cy="707886"/>
          </a:xfrm>
          <a:prstGeom prst="rect">
            <a:avLst/>
          </a:prstGeom>
          <a:noFill/>
        </p:spPr>
        <p:txBody>
          <a:bodyPr wrap="square" rtlCol="0">
            <a:spAutoFit/>
          </a:bodyPr>
          <a:lstStyle/>
          <a:p>
            <a:pPr algn="ctr"/>
            <a:r>
              <a:rPr lang="en-US" sz="2000" b="1" dirty="0">
                <a:solidFill>
                  <a:srgbClr val="5E5E5E"/>
                </a:solidFill>
              </a:rPr>
              <a:t>Total Clients Served</a:t>
            </a:r>
            <a:br>
              <a:rPr lang="en-US" sz="2000" b="1" dirty="0">
                <a:solidFill>
                  <a:srgbClr val="5E5E5E"/>
                </a:solidFill>
              </a:rPr>
            </a:br>
            <a:endParaRPr lang="en-US" sz="2000" b="1" dirty="0">
              <a:solidFill>
                <a:srgbClr val="5E5E5E"/>
              </a:solidFill>
            </a:endParaRPr>
          </a:p>
        </p:txBody>
      </p:sp>
      <p:sp>
        <p:nvSpPr>
          <p:cNvPr id="6" name="Rectangle 5"/>
          <p:cNvSpPr/>
          <p:nvPr/>
        </p:nvSpPr>
        <p:spPr>
          <a:xfrm>
            <a:off x="3285794" y="2797033"/>
            <a:ext cx="2655871" cy="707886"/>
          </a:xfrm>
          <a:prstGeom prst="rect">
            <a:avLst/>
          </a:prstGeom>
          <a:noFill/>
        </p:spPr>
        <p:txBody>
          <a:bodyPr wrap="square" lIns="91440" tIns="45720" rIns="91440" bIns="45720">
            <a:spAutoFit/>
          </a:bodyPr>
          <a:lstStyle/>
          <a:p>
            <a:pPr algn="ctr"/>
            <a:r>
              <a:rPr lang="en-US" sz="4000" b="1" dirty="0">
                <a:solidFill>
                  <a:schemeClr val="accent1"/>
                </a:solidFill>
              </a:rPr>
              <a:t>486,407</a:t>
            </a:r>
            <a:endParaRPr lang="en-US" sz="7200" b="1" dirty="0">
              <a:ln w="0"/>
              <a:solidFill>
                <a:schemeClr val="accent1"/>
              </a:solidFill>
              <a:effectLst>
                <a:outerShdw blurRad="38100" dist="19050" dir="2700000" algn="tl" rotWithShape="0">
                  <a:srgbClr val="016EB1">
                    <a:alpha val="40000"/>
                  </a:srgbClr>
                </a:outerShdw>
              </a:effectLst>
            </a:endParaRPr>
          </a:p>
        </p:txBody>
      </p:sp>
      <p:sp>
        <p:nvSpPr>
          <p:cNvPr id="7" name="TextBox 6"/>
          <p:cNvSpPr txBox="1"/>
          <p:nvPr/>
        </p:nvSpPr>
        <p:spPr>
          <a:xfrm>
            <a:off x="3226435" y="4232528"/>
            <a:ext cx="2845458" cy="400110"/>
          </a:xfrm>
          <a:prstGeom prst="rect">
            <a:avLst/>
          </a:prstGeom>
          <a:noFill/>
        </p:spPr>
        <p:txBody>
          <a:bodyPr wrap="square" rtlCol="0">
            <a:spAutoFit/>
          </a:bodyPr>
          <a:lstStyle/>
          <a:p>
            <a:pPr algn="ctr"/>
            <a:r>
              <a:rPr lang="en-US" sz="2000" b="1" dirty="0">
                <a:solidFill>
                  <a:srgbClr val="5E5E5E"/>
                </a:solidFill>
              </a:rPr>
              <a:t>Services provided </a:t>
            </a:r>
          </a:p>
        </p:txBody>
      </p:sp>
      <p:sp>
        <p:nvSpPr>
          <p:cNvPr id="8" name="Rectangle 7"/>
          <p:cNvSpPr/>
          <p:nvPr/>
        </p:nvSpPr>
        <p:spPr>
          <a:xfrm>
            <a:off x="5929406" y="2797033"/>
            <a:ext cx="2655871" cy="707886"/>
          </a:xfrm>
          <a:prstGeom prst="rect">
            <a:avLst/>
          </a:prstGeom>
          <a:noFill/>
        </p:spPr>
        <p:txBody>
          <a:bodyPr wrap="square" lIns="91440" tIns="45720" rIns="91440" bIns="45720">
            <a:spAutoFit/>
          </a:bodyPr>
          <a:lstStyle/>
          <a:p>
            <a:pPr algn="ctr"/>
            <a:r>
              <a:rPr lang="en-US" sz="4000" b="1" dirty="0">
                <a:ln w="0"/>
                <a:solidFill>
                  <a:schemeClr val="accent1"/>
                </a:solidFill>
                <a:effectLst>
                  <a:outerShdw blurRad="38100" dist="19050" dir="2700000" algn="tl" rotWithShape="0">
                    <a:srgbClr val="016EB1">
                      <a:alpha val="40000"/>
                    </a:srgbClr>
                  </a:outerShdw>
                </a:effectLst>
              </a:rPr>
              <a:t>1,172</a:t>
            </a:r>
          </a:p>
        </p:txBody>
      </p:sp>
      <p:sp>
        <p:nvSpPr>
          <p:cNvPr id="9" name="TextBox 8"/>
          <p:cNvSpPr txBox="1"/>
          <p:nvPr/>
        </p:nvSpPr>
        <p:spPr>
          <a:xfrm>
            <a:off x="6334124" y="4232528"/>
            <a:ext cx="1846434" cy="707886"/>
          </a:xfrm>
          <a:prstGeom prst="rect">
            <a:avLst/>
          </a:prstGeom>
          <a:noFill/>
        </p:spPr>
        <p:txBody>
          <a:bodyPr wrap="square" rtlCol="0">
            <a:spAutoFit/>
          </a:bodyPr>
          <a:lstStyle/>
          <a:p>
            <a:pPr algn="ctr"/>
            <a:r>
              <a:rPr lang="en-US" sz="2000" b="1" dirty="0">
                <a:solidFill>
                  <a:srgbClr val="5E5E5E"/>
                </a:solidFill>
              </a:rPr>
              <a:t>Integral Care Staff</a:t>
            </a:r>
          </a:p>
        </p:txBody>
      </p:sp>
      <p:sp>
        <p:nvSpPr>
          <p:cNvPr id="10" name="Rectangle 9"/>
          <p:cNvSpPr/>
          <p:nvPr/>
        </p:nvSpPr>
        <p:spPr>
          <a:xfrm>
            <a:off x="8626006" y="2797033"/>
            <a:ext cx="2655871" cy="707886"/>
          </a:xfrm>
          <a:prstGeom prst="rect">
            <a:avLst/>
          </a:prstGeom>
          <a:noFill/>
        </p:spPr>
        <p:txBody>
          <a:bodyPr wrap="square" lIns="91440" tIns="45720" rIns="91440" bIns="45720">
            <a:spAutoFit/>
          </a:bodyPr>
          <a:lstStyle/>
          <a:p>
            <a:pPr algn="ctr"/>
            <a:r>
              <a:rPr lang="en-US" sz="4000" b="1" dirty="0">
                <a:ln w="0"/>
                <a:solidFill>
                  <a:schemeClr val="accent1"/>
                </a:solidFill>
                <a:effectLst>
                  <a:outerShdw blurRad="38100" dist="19050" dir="2700000" algn="tl" rotWithShape="0">
                    <a:srgbClr val="016EB1">
                      <a:alpha val="40000"/>
                    </a:srgbClr>
                  </a:outerShdw>
                </a:effectLst>
              </a:rPr>
              <a:t>30+</a:t>
            </a:r>
          </a:p>
        </p:txBody>
      </p:sp>
      <p:sp>
        <p:nvSpPr>
          <p:cNvPr id="11" name="TextBox 10"/>
          <p:cNvSpPr txBox="1"/>
          <p:nvPr/>
        </p:nvSpPr>
        <p:spPr>
          <a:xfrm>
            <a:off x="8817798" y="4232528"/>
            <a:ext cx="2238771" cy="707886"/>
          </a:xfrm>
          <a:prstGeom prst="rect">
            <a:avLst/>
          </a:prstGeom>
          <a:noFill/>
        </p:spPr>
        <p:txBody>
          <a:bodyPr wrap="square" rtlCol="0">
            <a:spAutoFit/>
          </a:bodyPr>
          <a:lstStyle/>
          <a:p>
            <a:pPr algn="ctr"/>
            <a:r>
              <a:rPr lang="en-US" sz="2000" b="1" dirty="0">
                <a:solidFill>
                  <a:srgbClr val="5E5E5E"/>
                </a:solidFill>
              </a:rPr>
              <a:t>Programs and services offered</a:t>
            </a:r>
          </a:p>
        </p:txBody>
      </p:sp>
    </p:spTree>
    <p:extLst>
      <p:ext uri="{BB962C8B-B14F-4D97-AF65-F5344CB8AC3E}">
        <p14:creationId xmlns:p14="http://schemas.microsoft.com/office/powerpoint/2010/main" val="4056888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806FCB-13A2-D632-C804-6E12EBF923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172CAB-0116-72E9-A058-585445580D34}"/>
              </a:ext>
            </a:extLst>
          </p:cNvPr>
          <p:cNvSpPr>
            <a:spLocks noGrp="1"/>
          </p:cNvSpPr>
          <p:nvPr>
            <p:ph type="title"/>
          </p:nvPr>
        </p:nvSpPr>
        <p:spPr>
          <a:xfrm>
            <a:off x="739586" y="326405"/>
            <a:ext cx="10712826" cy="954899"/>
          </a:xfrm>
        </p:spPr>
        <p:txBody>
          <a:bodyPr>
            <a:normAutofit/>
          </a:bodyPr>
          <a:lstStyle/>
          <a:p>
            <a:r>
              <a:rPr lang="en-US" sz="4000" b="0" dirty="0"/>
              <a:t>Number of Services Provided FY25</a:t>
            </a:r>
            <a:endParaRPr lang="en-US" b="0" dirty="0"/>
          </a:p>
        </p:txBody>
      </p:sp>
      <p:sp>
        <p:nvSpPr>
          <p:cNvPr id="5" name="TextBox 4">
            <a:extLst>
              <a:ext uri="{FF2B5EF4-FFF2-40B4-BE49-F238E27FC236}">
                <a16:creationId xmlns:a16="http://schemas.microsoft.com/office/drawing/2014/main" id="{5A7C92F2-F81F-B901-725E-94279FC54991}"/>
              </a:ext>
            </a:extLst>
          </p:cNvPr>
          <p:cNvSpPr txBox="1"/>
          <p:nvPr/>
        </p:nvSpPr>
        <p:spPr>
          <a:xfrm>
            <a:off x="5939712" y="2605697"/>
            <a:ext cx="6097554" cy="1277273"/>
          </a:xfrm>
          <a:prstGeom prst="rect">
            <a:avLst/>
          </a:prstGeom>
          <a:noFill/>
        </p:spPr>
        <p:txBody>
          <a:bodyPr wrap="square">
            <a:spAutoFit/>
          </a:bodyPr>
          <a:lstStyle/>
          <a:p>
            <a:pPr algn="ctr">
              <a:spcAft>
                <a:spcPts val="600"/>
              </a:spcAft>
              <a:buNone/>
            </a:pPr>
            <a:r>
              <a:rPr lang="en-US" sz="3600" b="1" i="0" dirty="0">
                <a:solidFill>
                  <a:schemeClr val="tx2"/>
                </a:solidFill>
                <a:effectLst/>
              </a:rPr>
              <a:t>486,407</a:t>
            </a:r>
          </a:p>
          <a:p>
            <a:pPr algn="ctr">
              <a:spcAft>
                <a:spcPts val="2400"/>
              </a:spcAft>
              <a:buNone/>
            </a:pPr>
            <a:r>
              <a:rPr lang="en-US" sz="3600" b="0" i="0" dirty="0">
                <a:solidFill>
                  <a:schemeClr val="tx2"/>
                </a:solidFill>
                <a:effectLst/>
              </a:rPr>
              <a:t>Total services provided</a:t>
            </a:r>
          </a:p>
        </p:txBody>
      </p:sp>
      <p:graphicFrame>
        <p:nvGraphicFramePr>
          <p:cNvPr id="8" name="Chart 7">
            <a:extLst>
              <a:ext uri="{FF2B5EF4-FFF2-40B4-BE49-F238E27FC236}">
                <a16:creationId xmlns:a16="http://schemas.microsoft.com/office/drawing/2014/main" id="{64F6FB40-9909-641E-C332-447A88934C5E}"/>
              </a:ext>
            </a:extLst>
          </p:cNvPr>
          <p:cNvGraphicFramePr/>
          <p:nvPr>
            <p:extLst>
              <p:ext uri="{D42A27DB-BD31-4B8C-83A1-F6EECF244321}">
                <p14:modId xmlns:p14="http://schemas.microsoft.com/office/powerpoint/2010/main" val="513300339"/>
              </p:ext>
            </p:extLst>
          </p:nvPr>
        </p:nvGraphicFramePr>
        <p:xfrm>
          <a:off x="352490" y="1354147"/>
          <a:ext cx="6925388" cy="477606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190622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rmAutofit/>
          </a:bodyPr>
          <a:lstStyle/>
          <a:p>
            <a:r>
              <a:rPr lang="en-US" altLang="en-US" sz="3600" dirty="0"/>
              <a:t>Who We Serve: </a:t>
            </a:r>
            <a:r>
              <a:rPr lang="en-US" sz="3600" b="0" dirty="0"/>
              <a:t>FY25 Top Client Diagnoses</a:t>
            </a:r>
            <a:endParaRPr lang="en-US" altLang="en-US" sz="3600" dirty="0"/>
          </a:p>
        </p:txBody>
      </p:sp>
      <p:pic>
        <p:nvPicPr>
          <p:cNvPr id="3" name="Picture 2">
            <a:extLst>
              <a:ext uri="{FF2B5EF4-FFF2-40B4-BE49-F238E27FC236}">
                <a16:creationId xmlns:a16="http://schemas.microsoft.com/office/drawing/2014/main" id="{F09A1A8A-2273-9514-FABF-1DD3EC8772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0693" y="1215621"/>
            <a:ext cx="11111697" cy="5494117"/>
          </a:xfrm>
          <a:prstGeom prst="rect">
            <a:avLst/>
          </a:prstGeom>
        </p:spPr>
      </p:pic>
    </p:spTree>
    <p:extLst>
      <p:ext uri="{BB962C8B-B14F-4D97-AF65-F5344CB8AC3E}">
        <p14:creationId xmlns:p14="http://schemas.microsoft.com/office/powerpoint/2010/main" val="25195067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Client Demographics FY25 | Age</a:t>
            </a:r>
            <a:endParaRPr lang="en-US" dirty="0">
              <a:solidFill>
                <a:srgbClr val="FF0000"/>
              </a:solidFill>
            </a:endParaRPr>
          </a:p>
        </p:txBody>
      </p:sp>
      <p:pic>
        <p:nvPicPr>
          <p:cNvPr id="3" name="Picture 2">
            <a:extLst>
              <a:ext uri="{FF2B5EF4-FFF2-40B4-BE49-F238E27FC236}">
                <a16:creationId xmlns:a16="http://schemas.microsoft.com/office/drawing/2014/main" id="{40E8E9ED-FAF8-88DF-FC8F-64D9162B8C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0862" y="1171706"/>
            <a:ext cx="11070276" cy="5330133"/>
          </a:xfrm>
          <a:prstGeom prst="rect">
            <a:avLst/>
          </a:prstGeom>
        </p:spPr>
      </p:pic>
    </p:spTree>
    <p:extLst>
      <p:ext uri="{BB962C8B-B14F-4D97-AF65-F5344CB8AC3E}">
        <p14:creationId xmlns:p14="http://schemas.microsoft.com/office/powerpoint/2010/main" val="14236834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Client Demographics FY25 | Race &amp; Ethnicity</a:t>
            </a:r>
            <a:endParaRPr lang="en-US" sz="3600" dirty="0">
              <a:solidFill>
                <a:srgbClr val="FF0000"/>
              </a:solidFill>
            </a:endParaRPr>
          </a:p>
        </p:txBody>
      </p:sp>
      <p:sp>
        <p:nvSpPr>
          <p:cNvPr id="5" name="TextBox 4">
            <a:extLst>
              <a:ext uri="{FF2B5EF4-FFF2-40B4-BE49-F238E27FC236}">
                <a16:creationId xmlns:a16="http://schemas.microsoft.com/office/drawing/2014/main" id="{12C1AB8D-351D-0754-8E0E-D80DAC62279E}"/>
              </a:ext>
            </a:extLst>
          </p:cNvPr>
          <p:cNvSpPr txBox="1"/>
          <p:nvPr/>
        </p:nvSpPr>
        <p:spPr>
          <a:xfrm>
            <a:off x="6096000" y="1781967"/>
            <a:ext cx="3463636" cy="923330"/>
          </a:xfrm>
          <a:prstGeom prst="rect">
            <a:avLst/>
          </a:prstGeom>
          <a:noFill/>
        </p:spPr>
        <p:txBody>
          <a:bodyPr wrap="square" rtlCol="0">
            <a:spAutoFit/>
          </a:bodyPr>
          <a:lstStyle/>
          <a:p>
            <a:pPr marL="285750" indent="-285750">
              <a:buFont typeface="Arial" panose="020B0604020202020204" pitchFamily="34" charset="0"/>
              <a:buChar char="•"/>
            </a:pPr>
            <a:r>
              <a:rPr lang="en-US" dirty="0"/>
              <a:t>English</a:t>
            </a:r>
          </a:p>
          <a:p>
            <a:pPr marL="285750" indent="-285750">
              <a:buFont typeface="Arial" panose="020B0604020202020204" pitchFamily="34" charset="0"/>
              <a:buChar char="•"/>
            </a:pPr>
            <a:r>
              <a:rPr lang="en-US" dirty="0"/>
              <a:t>Spanish</a:t>
            </a:r>
          </a:p>
          <a:p>
            <a:pPr marL="285750" indent="-285750">
              <a:buFont typeface="Arial" panose="020B0604020202020204" pitchFamily="34" charset="0"/>
              <a:buChar char="•"/>
            </a:pPr>
            <a:r>
              <a:rPr lang="en-US" dirty="0"/>
              <a:t>American Sign Language</a:t>
            </a:r>
          </a:p>
        </p:txBody>
      </p:sp>
      <p:sp>
        <p:nvSpPr>
          <p:cNvPr id="6" name="TextBox 5">
            <a:extLst>
              <a:ext uri="{FF2B5EF4-FFF2-40B4-BE49-F238E27FC236}">
                <a16:creationId xmlns:a16="http://schemas.microsoft.com/office/drawing/2014/main" id="{A7A059DC-ABBF-2937-6822-DF21F2769BE4}"/>
              </a:ext>
            </a:extLst>
          </p:cNvPr>
          <p:cNvSpPr txBox="1"/>
          <p:nvPr/>
        </p:nvSpPr>
        <p:spPr>
          <a:xfrm>
            <a:off x="6096000" y="1368292"/>
            <a:ext cx="4639294" cy="369332"/>
          </a:xfrm>
          <a:prstGeom prst="rect">
            <a:avLst/>
          </a:prstGeom>
          <a:noFill/>
        </p:spPr>
        <p:txBody>
          <a:bodyPr wrap="square" rtlCol="0">
            <a:spAutoFit/>
          </a:bodyPr>
          <a:lstStyle/>
          <a:p>
            <a:r>
              <a:rPr lang="en-US" dirty="0"/>
              <a:t>Top Languages Spoken by Clients</a:t>
            </a:r>
          </a:p>
        </p:txBody>
      </p:sp>
      <p:pic>
        <p:nvPicPr>
          <p:cNvPr id="7" name="Picture 6">
            <a:extLst>
              <a:ext uri="{FF2B5EF4-FFF2-40B4-BE49-F238E27FC236}">
                <a16:creationId xmlns:a16="http://schemas.microsoft.com/office/drawing/2014/main" id="{4CC1E49B-E924-B341-F2B1-DB75C9AA76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8406" y="1164343"/>
            <a:ext cx="5127799" cy="5337496"/>
          </a:xfrm>
          <a:prstGeom prst="rect">
            <a:avLst/>
          </a:prstGeom>
        </p:spPr>
      </p:pic>
      <p:sp>
        <p:nvSpPr>
          <p:cNvPr id="9" name="TextBox 8">
            <a:extLst>
              <a:ext uri="{FF2B5EF4-FFF2-40B4-BE49-F238E27FC236}">
                <a16:creationId xmlns:a16="http://schemas.microsoft.com/office/drawing/2014/main" id="{46B05F72-9AC9-3FCC-F5B9-337FB62D63A8}"/>
              </a:ext>
            </a:extLst>
          </p:cNvPr>
          <p:cNvSpPr txBox="1"/>
          <p:nvPr/>
        </p:nvSpPr>
        <p:spPr>
          <a:xfrm>
            <a:off x="6210795" y="3371426"/>
            <a:ext cx="2327563" cy="1477328"/>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endParaRPr lang="en-US" dirty="0"/>
          </a:p>
          <a:p>
            <a:pPr algn="ctr"/>
            <a:r>
              <a:rPr lang="en-US" dirty="0"/>
              <a:t>97%</a:t>
            </a:r>
          </a:p>
          <a:p>
            <a:pPr algn="ctr"/>
            <a:r>
              <a:rPr lang="en-US" dirty="0"/>
              <a:t>Clients Living in Poverty</a:t>
            </a:r>
          </a:p>
          <a:p>
            <a:pPr algn="ctr"/>
            <a:endParaRPr lang="en-US" dirty="0"/>
          </a:p>
        </p:txBody>
      </p:sp>
      <p:sp>
        <p:nvSpPr>
          <p:cNvPr id="10" name="TextBox 9">
            <a:extLst>
              <a:ext uri="{FF2B5EF4-FFF2-40B4-BE49-F238E27FC236}">
                <a16:creationId xmlns:a16="http://schemas.microsoft.com/office/drawing/2014/main" id="{571C97D2-3200-C62E-7BBA-E34851D5EE97}"/>
              </a:ext>
            </a:extLst>
          </p:cNvPr>
          <p:cNvSpPr txBox="1"/>
          <p:nvPr/>
        </p:nvSpPr>
        <p:spPr>
          <a:xfrm>
            <a:off x="8762010" y="3371426"/>
            <a:ext cx="2327563" cy="1477328"/>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endParaRPr lang="en-US" dirty="0"/>
          </a:p>
          <a:p>
            <a:pPr algn="ctr"/>
            <a:r>
              <a:rPr lang="en-US" dirty="0"/>
              <a:t>19%</a:t>
            </a:r>
          </a:p>
          <a:p>
            <a:pPr algn="ctr"/>
            <a:r>
              <a:rPr lang="en-US" dirty="0"/>
              <a:t>Clients Experiencing Homelessness </a:t>
            </a:r>
          </a:p>
          <a:p>
            <a:pPr algn="ctr"/>
            <a:endParaRPr lang="en-US" dirty="0"/>
          </a:p>
        </p:txBody>
      </p:sp>
    </p:spTree>
    <p:extLst>
      <p:ext uri="{BB962C8B-B14F-4D97-AF65-F5344CB8AC3E}">
        <p14:creationId xmlns:p14="http://schemas.microsoft.com/office/powerpoint/2010/main" val="2951619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0ED7A-5AA9-1EEF-308B-5D858FF2DC91}"/>
              </a:ext>
            </a:extLst>
          </p:cNvPr>
          <p:cNvSpPr>
            <a:spLocks noGrp="1"/>
          </p:cNvSpPr>
          <p:nvPr>
            <p:ph type="title"/>
          </p:nvPr>
        </p:nvSpPr>
        <p:spPr/>
        <p:txBody>
          <a:bodyPr/>
          <a:lstStyle/>
          <a:p>
            <a:r>
              <a:rPr lang="en-US" dirty="0"/>
              <a:t>Q&amp;A</a:t>
            </a:r>
          </a:p>
        </p:txBody>
      </p:sp>
      <p:sp>
        <p:nvSpPr>
          <p:cNvPr id="4" name="Slide Number Placeholder 3">
            <a:extLst>
              <a:ext uri="{FF2B5EF4-FFF2-40B4-BE49-F238E27FC236}">
                <a16:creationId xmlns:a16="http://schemas.microsoft.com/office/drawing/2014/main" id="{A111ECDC-F77C-ACD1-56FE-A0D458201D38}"/>
              </a:ext>
            </a:extLst>
          </p:cNvPr>
          <p:cNvSpPr>
            <a:spLocks noGrp="1"/>
          </p:cNvSpPr>
          <p:nvPr>
            <p:ph type="sldNum" sz="quarter" idx="12"/>
          </p:nvPr>
        </p:nvSpPr>
        <p:spPr/>
        <p:txBody>
          <a:bodyPr/>
          <a:lstStyle/>
          <a:p>
            <a:fld id="{1992C110-431D-944C-AF63-8315F9BDBACE}" type="slidenum">
              <a:rPr lang="en-US" smtClean="0"/>
              <a:t>28</a:t>
            </a:fld>
            <a:endParaRPr lang="en-US"/>
          </a:p>
        </p:txBody>
      </p:sp>
    </p:spTree>
    <p:extLst>
      <p:ext uri="{BB962C8B-B14F-4D97-AF65-F5344CB8AC3E}">
        <p14:creationId xmlns:p14="http://schemas.microsoft.com/office/powerpoint/2010/main" val="876282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BA089E32-9ABB-505B-6D84-09DB77E1773E}"/>
              </a:ext>
            </a:extLst>
          </p:cNvPr>
          <p:cNvSpPr>
            <a:spLocks noGrp="1"/>
          </p:cNvSpPr>
          <p:nvPr>
            <p:ph type="title"/>
          </p:nvPr>
        </p:nvSpPr>
        <p:spPr>
          <a:xfrm>
            <a:off x="6149209" y="1676400"/>
            <a:ext cx="5658161" cy="806068"/>
          </a:xfrm>
        </p:spPr>
        <p:txBody>
          <a:bodyPr/>
          <a:lstStyle/>
          <a:p>
            <a:r>
              <a:rPr lang="en-US" dirty="0"/>
              <a:t>Thank you.</a:t>
            </a:r>
          </a:p>
        </p:txBody>
      </p:sp>
      <p:sp>
        <p:nvSpPr>
          <p:cNvPr id="4" name="Slide Number Placeholder 3">
            <a:extLst>
              <a:ext uri="{FF2B5EF4-FFF2-40B4-BE49-F238E27FC236}">
                <a16:creationId xmlns:a16="http://schemas.microsoft.com/office/drawing/2014/main" id="{C56B5A6D-8FDB-FE8F-15B3-918F9ABFDE1F}"/>
              </a:ext>
            </a:extLst>
          </p:cNvPr>
          <p:cNvSpPr>
            <a:spLocks noGrp="1"/>
          </p:cNvSpPr>
          <p:nvPr>
            <p:ph type="sldNum" sz="quarter" idx="12"/>
          </p:nvPr>
        </p:nvSpPr>
        <p:spPr>
          <a:xfrm>
            <a:off x="11107270" y="6356350"/>
            <a:ext cx="646891" cy="365125"/>
          </a:xfrm>
        </p:spPr>
        <p:txBody>
          <a:bodyPr/>
          <a:lstStyle/>
          <a:p>
            <a:fld id="{1992C110-431D-944C-AF63-8315F9BDBACE}" type="slidenum">
              <a:rPr lang="en-US" smtClean="0"/>
              <a:pPr/>
              <a:t>29</a:t>
            </a:fld>
            <a:endParaRPr lang="en-US"/>
          </a:p>
        </p:txBody>
      </p:sp>
      <p:sp>
        <p:nvSpPr>
          <p:cNvPr id="12" name="Text Placeholder 11">
            <a:extLst>
              <a:ext uri="{FF2B5EF4-FFF2-40B4-BE49-F238E27FC236}">
                <a16:creationId xmlns:a16="http://schemas.microsoft.com/office/drawing/2014/main" id="{C593BD94-6701-4741-6F2E-D7E67BCCBCFC}"/>
              </a:ext>
            </a:extLst>
          </p:cNvPr>
          <p:cNvSpPr>
            <a:spLocks noGrp="1"/>
          </p:cNvSpPr>
          <p:nvPr>
            <p:ph type="body" sz="quarter" idx="14"/>
          </p:nvPr>
        </p:nvSpPr>
        <p:spPr>
          <a:xfrm>
            <a:off x="6151563" y="3451225"/>
            <a:ext cx="5656262" cy="1730375"/>
          </a:xfrm>
        </p:spPr>
        <p:txBody>
          <a:bodyPr>
            <a:normAutofit fontScale="92500" lnSpcReduction="20000"/>
          </a:bodyPr>
          <a:lstStyle/>
          <a:p>
            <a:pPr lvl="0"/>
            <a:r>
              <a:rPr lang="en-US" dirty="0" err="1"/>
              <a:t>integralcare.org</a:t>
            </a:r>
            <a:endParaRPr lang="en-US" dirty="0"/>
          </a:p>
          <a:p>
            <a:pPr lvl="0"/>
            <a:r>
              <a:rPr lang="en-US" dirty="0"/>
              <a:t>512-472-4357</a:t>
            </a:r>
          </a:p>
          <a:p>
            <a:pPr lvl="0"/>
            <a:r>
              <a:rPr lang="en-US" b="1" dirty="0"/>
              <a:t>24/7 HELPLINE</a:t>
            </a:r>
          </a:p>
        </p:txBody>
      </p:sp>
    </p:spTree>
    <p:extLst>
      <p:ext uri="{BB962C8B-B14F-4D97-AF65-F5344CB8AC3E}">
        <p14:creationId xmlns:p14="http://schemas.microsoft.com/office/powerpoint/2010/main" val="39554543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FB51F2D6-F8E7-3F82-C9C3-E27C499C5A94}"/>
              </a:ext>
            </a:extLst>
          </p:cNvPr>
          <p:cNvSpPr>
            <a:spLocks noGrp="1"/>
          </p:cNvSpPr>
          <p:nvPr>
            <p:ph type="ftr" sz="quarter" idx="11"/>
          </p:nvPr>
        </p:nvSpPr>
        <p:spPr/>
        <p:txBody>
          <a:bodyPr/>
          <a:lstStyle/>
          <a:p>
            <a:r>
              <a:rPr lang="en-US">
                <a:solidFill>
                  <a:schemeClr val="tx2">
                    <a:lumMod val="85000"/>
                  </a:schemeClr>
                </a:solidFill>
              </a:rPr>
              <a:t>Integral Care</a:t>
            </a:r>
            <a:endParaRPr lang="en-US" dirty="0">
              <a:solidFill>
                <a:schemeClr val="tx2">
                  <a:lumMod val="85000"/>
                </a:schemeClr>
              </a:solidFill>
            </a:endParaRPr>
          </a:p>
        </p:txBody>
      </p:sp>
      <p:sp>
        <p:nvSpPr>
          <p:cNvPr id="5" name="Slide Number Placeholder 4">
            <a:extLst>
              <a:ext uri="{FF2B5EF4-FFF2-40B4-BE49-F238E27FC236}">
                <a16:creationId xmlns:a16="http://schemas.microsoft.com/office/drawing/2014/main" id="{DEEF22EB-D145-DD9F-5DE2-41CF5BE38BF9}"/>
              </a:ext>
            </a:extLst>
          </p:cNvPr>
          <p:cNvSpPr>
            <a:spLocks noGrp="1"/>
          </p:cNvSpPr>
          <p:nvPr>
            <p:ph type="sldNum" sz="quarter" idx="12"/>
          </p:nvPr>
        </p:nvSpPr>
        <p:spPr/>
        <p:txBody>
          <a:bodyPr/>
          <a:lstStyle/>
          <a:p>
            <a:fld id="{1992C110-431D-944C-AF63-8315F9BDBACE}" type="slidenum">
              <a:rPr lang="en-US" smtClean="0"/>
              <a:pPr/>
              <a:t>3</a:t>
            </a:fld>
            <a:endParaRPr lang="en-US"/>
          </a:p>
        </p:txBody>
      </p:sp>
      <p:sp>
        <p:nvSpPr>
          <p:cNvPr id="6" name="Title 5">
            <a:extLst>
              <a:ext uri="{FF2B5EF4-FFF2-40B4-BE49-F238E27FC236}">
                <a16:creationId xmlns:a16="http://schemas.microsoft.com/office/drawing/2014/main" id="{BB9ABB9E-F438-32C2-D692-24A0DA9447A9}"/>
              </a:ext>
            </a:extLst>
          </p:cNvPr>
          <p:cNvSpPr>
            <a:spLocks noGrp="1"/>
          </p:cNvSpPr>
          <p:nvPr>
            <p:ph type="ctrTitle"/>
          </p:nvPr>
        </p:nvSpPr>
        <p:spPr/>
        <p:txBody>
          <a:bodyPr/>
          <a:lstStyle/>
          <a:p>
            <a:r>
              <a:rPr lang="en-US" dirty="0"/>
              <a:t>About Us</a:t>
            </a:r>
          </a:p>
        </p:txBody>
      </p:sp>
    </p:spTree>
    <p:extLst>
      <p:ext uri="{BB962C8B-B14F-4D97-AF65-F5344CB8AC3E}">
        <p14:creationId xmlns:p14="http://schemas.microsoft.com/office/powerpoint/2010/main" val="15836235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4BB1A12-771D-C4D4-4BCB-5CB3C150B2EF}"/>
              </a:ext>
            </a:extLst>
          </p:cNvPr>
          <p:cNvSpPr>
            <a:spLocks noGrp="1"/>
          </p:cNvSpPr>
          <p:nvPr>
            <p:ph type="title"/>
          </p:nvPr>
        </p:nvSpPr>
        <p:spPr/>
        <p:txBody>
          <a:bodyPr/>
          <a:lstStyle/>
          <a:p>
            <a:r>
              <a:rPr lang="en-US" dirty="0"/>
              <a:t>Who We Are and Who We Serve</a:t>
            </a:r>
          </a:p>
        </p:txBody>
      </p:sp>
      <p:sp>
        <p:nvSpPr>
          <p:cNvPr id="2" name="Footer Placeholder 1">
            <a:extLst>
              <a:ext uri="{FF2B5EF4-FFF2-40B4-BE49-F238E27FC236}">
                <a16:creationId xmlns:a16="http://schemas.microsoft.com/office/drawing/2014/main" id="{34DE8239-699D-93E2-E5B0-C819A8BFC22D}"/>
              </a:ext>
            </a:extLst>
          </p:cNvPr>
          <p:cNvSpPr>
            <a:spLocks noGrp="1"/>
          </p:cNvSpPr>
          <p:nvPr>
            <p:ph type="ftr" sz="quarter" idx="11"/>
          </p:nvPr>
        </p:nvSpPr>
        <p:spPr/>
        <p:txBody>
          <a:bodyPr/>
          <a:lstStyle/>
          <a:p>
            <a:r>
              <a:rPr lang="en-US"/>
              <a:t>Integral Care</a:t>
            </a:r>
            <a:endParaRPr lang="en-US">
              <a:solidFill>
                <a:schemeClr val="tx2">
                  <a:lumMod val="85000"/>
                </a:schemeClr>
              </a:solidFill>
            </a:endParaRPr>
          </a:p>
        </p:txBody>
      </p:sp>
      <p:sp>
        <p:nvSpPr>
          <p:cNvPr id="3" name="Slide Number Placeholder 2">
            <a:extLst>
              <a:ext uri="{FF2B5EF4-FFF2-40B4-BE49-F238E27FC236}">
                <a16:creationId xmlns:a16="http://schemas.microsoft.com/office/drawing/2014/main" id="{F732491E-4B75-5F28-27FE-1C7363E38323}"/>
              </a:ext>
            </a:extLst>
          </p:cNvPr>
          <p:cNvSpPr>
            <a:spLocks noGrp="1"/>
          </p:cNvSpPr>
          <p:nvPr>
            <p:ph type="sldNum" sz="quarter" idx="12"/>
          </p:nvPr>
        </p:nvSpPr>
        <p:spPr/>
        <p:txBody>
          <a:bodyPr/>
          <a:lstStyle/>
          <a:p>
            <a:fld id="{1992C110-431D-944C-AF63-8315F9BDBACE}" type="slidenum">
              <a:rPr lang="en-US" smtClean="0"/>
              <a:pPr/>
              <a:t>4</a:t>
            </a:fld>
            <a:endParaRPr lang="en-US"/>
          </a:p>
        </p:txBody>
      </p:sp>
      <p:sp>
        <p:nvSpPr>
          <p:cNvPr id="7" name="Footer Placeholder 2">
            <a:extLst>
              <a:ext uri="{FF2B5EF4-FFF2-40B4-BE49-F238E27FC236}">
                <a16:creationId xmlns:a16="http://schemas.microsoft.com/office/drawing/2014/main" id="{5C641837-0794-39DC-D01C-AF8A666DE467}"/>
              </a:ext>
            </a:extLst>
          </p:cNvPr>
          <p:cNvSpPr>
            <a:spLocks noGrp="1"/>
          </p:cNvSpPr>
          <p:nvPr>
            <p:ph idx="1"/>
          </p:nvPr>
        </p:nvSpPr>
        <p:spPr>
          <a:xfrm>
            <a:off x="479425" y="1628775"/>
            <a:ext cx="11274425" cy="4538663"/>
          </a:xfrm>
        </p:spPr>
        <p:txBody>
          <a:bodyPr/>
          <a:lstStyle/>
          <a:p>
            <a:pPr marL="342900" indent="-342900" fontAlgn="base">
              <a:buFont typeface="Arial" panose="020B0604020202020204" pitchFamily="34" charset="0"/>
              <a:buChar char="•"/>
            </a:pPr>
            <a:r>
              <a:rPr lang="en-US" dirty="0"/>
              <a:t>Integral Care is the Local Mental Health Authority (LMHA) and Local Intellectual and Developmental Disability Authority (LIDDA) for Travis County. ​</a:t>
            </a:r>
          </a:p>
          <a:p>
            <a:pPr marL="342900" indent="-342900" fontAlgn="base">
              <a:buFont typeface="Arial" panose="020B0604020202020204" pitchFamily="34" charset="0"/>
              <a:buChar char="•"/>
            </a:pPr>
            <a:r>
              <a:rPr lang="en-US" dirty="0"/>
              <a:t>We provide high-quality, low-cost healthcare</a:t>
            </a:r>
            <a:r>
              <a:rPr lang="en-US" b="1" dirty="0"/>
              <a:t> </a:t>
            </a:r>
            <a:r>
              <a:rPr lang="en-US" dirty="0"/>
              <a:t>and social services to anyone affected by mental health conditions, substance use disorders, and intellectual or developmental disabilities in Travis County.  </a:t>
            </a:r>
          </a:p>
          <a:p>
            <a:pPr marL="342900" indent="-342900" fontAlgn="base">
              <a:buFont typeface="Arial" panose="020B0604020202020204" pitchFamily="34" charset="0"/>
              <a:buChar char="•"/>
            </a:pPr>
            <a:r>
              <a:rPr lang="en-US" dirty="0"/>
              <a:t>Our vision is Mental Health and Well-Being for Everyone.</a:t>
            </a:r>
          </a:p>
        </p:txBody>
      </p:sp>
    </p:spTree>
    <p:extLst>
      <p:ext uri="{BB962C8B-B14F-4D97-AF65-F5344CB8AC3E}">
        <p14:creationId xmlns:p14="http://schemas.microsoft.com/office/powerpoint/2010/main" val="5836514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E73ECF-6401-58C8-4288-AD123DE2B67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2F3FE69-718B-1641-31DE-B275A8432C26}"/>
              </a:ext>
            </a:extLst>
          </p:cNvPr>
          <p:cNvSpPr>
            <a:spLocks noGrp="1"/>
          </p:cNvSpPr>
          <p:nvPr>
            <p:ph type="title"/>
          </p:nvPr>
        </p:nvSpPr>
        <p:spPr/>
        <p:txBody>
          <a:bodyPr/>
          <a:lstStyle/>
          <a:p>
            <a:r>
              <a:rPr lang="en-US" dirty="0"/>
              <a:t>Our History</a:t>
            </a:r>
          </a:p>
        </p:txBody>
      </p:sp>
      <p:sp>
        <p:nvSpPr>
          <p:cNvPr id="2" name="Footer Placeholder 1">
            <a:extLst>
              <a:ext uri="{FF2B5EF4-FFF2-40B4-BE49-F238E27FC236}">
                <a16:creationId xmlns:a16="http://schemas.microsoft.com/office/drawing/2014/main" id="{A1E680AD-FBF5-1D53-31FE-B6F1106F67AF}"/>
              </a:ext>
            </a:extLst>
          </p:cNvPr>
          <p:cNvSpPr>
            <a:spLocks noGrp="1"/>
          </p:cNvSpPr>
          <p:nvPr>
            <p:ph type="ftr" sz="quarter" idx="11"/>
          </p:nvPr>
        </p:nvSpPr>
        <p:spPr/>
        <p:txBody>
          <a:bodyPr/>
          <a:lstStyle/>
          <a:p>
            <a:r>
              <a:rPr lang="en-US"/>
              <a:t>Integral Care</a:t>
            </a:r>
            <a:endParaRPr lang="en-US">
              <a:solidFill>
                <a:schemeClr val="tx2">
                  <a:lumMod val="85000"/>
                </a:schemeClr>
              </a:solidFill>
            </a:endParaRPr>
          </a:p>
        </p:txBody>
      </p:sp>
      <p:sp>
        <p:nvSpPr>
          <p:cNvPr id="3" name="Slide Number Placeholder 2">
            <a:extLst>
              <a:ext uri="{FF2B5EF4-FFF2-40B4-BE49-F238E27FC236}">
                <a16:creationId xmlns:a16="http://schemas.microsoft.com/office/drawing/2014/main" id="{83F718F1-D631-4132-A02F-D0CED9F5ABC4}"/>
              </a:ext>
            </a:extLst>
          </p:cNvPr>
          <p:cNvSpPr>
            <a:spLocks noGrp="1"/>
          </p:cNvSpPr>
          <p:nvPr>
            <p:ph type="sldNum" sz="quarter" idx="12"/>
          </p:nvPr>
        </p:nvSpPr>
        <p:spPr/>
        <p:txBody>
          <a:bodyPr/>
          <a:lstStyle/>
          <a:p>
            <a:fld id="{1992C110-431D-944C-AF63-8315F9BDBACE}" type="slidenum">
              <a:rPr lang="en-US" smtClean="0"/>
              <a:pPr/>
              <a:t>5</a:t>
            </a:fld>
            <a:endParaRPr lang="en-US"/>
          </a:p>
        </p:txBody>
      </p:sp>
      <p:sp>
        <p:nvSpPr>
          <p:cNvPr id="7" name="Footer Placeholder 2">
            <a:extLst>
              <a:ext uri="{FF2B5EF4-FFF2-40B4-BE49-F238E27FC236}">
                <a16:creationId xmlns:a16="http://schemas.microsoft.com/office/drawing/2014/main" id="{A4763228-BCA0-C080-B878-1F855EE72DF6}"/>
              </a:ext>
            </a:extLst>
          </p:cNvPr>
          <p:cNvSpPr>
            <a:spLocks noGrp="1"/>
          </p:cNvSpPr>
          <p:nvPr>
            <p:ph idx="1"/>
          </p:nvPr>
        </p:nvSpPr>
        <p:spPr>
          <a:xfrm>
            <a:off x="479425" y="1628775"/>
            <a:ext cx="11274425" cy="4538663"/>
          </a:xfrm>
        </p:spPr>
        <p:txBody>
          <a:bodyPr/>
          <a:lstStyle/>
          <a:p>
            <a:pPr marL="342900" indent="-342900" fontAlgn="base">
              <a:buFont typeface="Arial" panose="020B0604020202020204" pitchFamily="34" charset="0"/>
              <a:buChar char="•"/>
            </a:pPr>
            <a:r>
              <a:rPr lang="en-US" b="1" dirty="0"/>
              <a:t>1967</a:t>
            </a:r>
            <a:r>
              <a:rPr lang="en-US" dirty="0"/>
              <a:t>: Established as local authority for mental health and intellectual and developmental disabilities in Travis County as designated by state law​</a:t>
            </a:r>
          </a:p>
          <a:p>
            <a:pPr marL="342900" indent="-342900" fontAlgn="base">
              <a:buFont typeface="Arial" panose="020B0604020202020204" pitchFamily="34" charset="0"/>
              <a:buChar char="•"/>
            </a:pPr>
            <a:r>
              <a:rPr lang="en-US" b="1" dirty="0"/>
              <a:t>1 of 39 </a:t>
            </a:r>
            <a:r>
              <a:rPr lang="en-US" dirty="0"/>
              <a:t>Community Mental Health Centers in Texas​</a:t>
            </a:r>
          </a:p>
          <a:p>
            <a:pPr marL="342900" indent="-342900" fontAlgn="base">
              <a:buFont typeface="Arial" panose="020B0604020202020204" pitchFamily="34" charset="0"/>
              <a:buChar char="•"/>
            </a:pPr>
            <a:r>
              <a:rPr lang="en-US" dirty="0"/>
              <a:t>Governed by a Board of Trustees appointed by Central Health, City of Austin and Travis County​</a:t>
            </a:r>
          </a:p>
          <a:p>
            <a:pPr marL="342900" indent="-342900" fontAlgn="base">
              <a:buFont typeface="Arial" panose="020B0604020202020204" pitchFamily="34" charset="0"/>
              <a:buChar char="•"/>
            </a:pPr>
            <a:r>
              <a:rPr lang="en-US" dirty="0"/>
              <a:t>Authority and Provider Roles</a:t>
            </a:r>
          </a:p>
        </p:txBody>
      </p:sp>
    </p:spTree>
    <p:extLst>
      <p:ext uri="{BB962C8B-B14F-4D97-AF65-F5344CB8AC3E}">
        <p14:creationId xmlns:p14="http://schemas.microsoft.com/office/powerpoint/2010/main" val="3033224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577DB26-EC38-5351-9C21-2A96A4855AF1}"/>
              </a:ext>
            </a:extLst>
          </p:cNvPr>
          <p:cNvSpPr>
            <a:spLocks noGrp="1"/>
          </p:cNvSpPr>
          <p:nvPr>
            <p:ph type="title"/>
          </p:nvPr>
        </p:nvSpPr>
        <p:spPr>
          <a:xfrm>
            <a:off x="479610" y="342901"/>
            <a:ext cx="4292415" cy="1714500"/>
          </a:xfrm>
        </p:spPr>
        <p:txBody>
          <a:bodyPr anchor="ctr">
            <a:normAutofit/>
          </a:bodyPr>
          <a:lstStyle/>
          <a:p>
            <a:r>
              <a:rPr lang="en-US" dirty="0"/>
              <a:t>What We Do - Provider</a:t>
            </a:r>
          </a:p>
        </p:txBody>
      </p:sp>
      <p:pic>
        <p:nvPicPr>
          <p:cNvPr id="10" name="Picture Placeholder 9">
            <a:extLst>
              <a:ext uri="{FF2B5EF4-FFF2-40B4-BE49-F238E27FC236}">
                <a16:creationId xmlns:a16="http://schemas.microsoft.com/office/drawing/2014/main" id="{6A56C255-F8EC-6629-8475-282FC249ECC5}"/>
              </a:ext>
            </a:extLst>
          </p:cNvPr>
          <p:cNvPicPr>
            <a:picLocks noGrp="1" noChangeAspect="1"/>
          </p:cNvPicPr>
          <p:nvPr>
            <p:ph type="pic" idx="1"/>
          </p:nvPr>
        </p:nvPicPr>
        <p:blipFill>
          <a:blip r:embed="rId2"/>
          <a:srcRect b="11731"/>
          <a:stretch>
            <a:fillRect/>
          </a:stretch>
        </p:blipFill>
        <p:spPr>
          <a:xfrm>
            <a:off x="4916006" y="342900"/>
            <a:ext cx="6191264" cy="5829300"/>
          </a:xfrm>
          <a:prstGeom prst="rect">
            <a:avLst/>
          </a:prstGeom>
          <a:noFill/>
        </p:spPr>
      </p:pic>
      <p:sp>
        <p:nvSpPr>
          <p:cNvPr id="7" name="Text Placeholder 6">
            <a:extLst>
              <a:ext uri="{FF2B5EF4-FFF2-40B4-BE49-F238E27FC236}">
                <a16:creationId xmlns:a16="http://schemas.microsoft.com/office/drawing/2014/main" id="{1D213B25-B389-F8C2-452F-08EA990EEFA3}"/>
              </a:ext>
            </a:extLst>
          </p:cNvPr>
          <p:cNvSpPr>
            <a:spLocks noGrp="1"/>
          </p:cNvSpPr>
          <p:nvPr>
            <p:ph type="body" sz="half" idx="2"/>
          </p:nvPr>
        </p:nvSpPr>
        <p:spPr>
          <a:xfrm>
            <a:off x="479610" y="2057400"/>
            <a:ext cx="4292415" cy="4114800"/>
          </a:xfrm>
        </p:spPr>
        <p:txBody>
          <a:bodyPr>
            <a:normAutofit/>
          </a:bodyPr>
          <a:lstStyle/>
          <a:p>
            <a:pPr marL="685800" indent="-685800">
              <a:lnSpc>
                <a:spcPct val="90000"/>
              </a:lnSpc>
              <a:buClr>
                <a:srgbClr val="0070C0"/>
              </a:buClr>
              <a:buFont typeface="Wingdings" panose="05000000000000000000" pitchFamily="2" charset="2"/>
              <a:buChar char=""/>
            </a:pPr>
            <a:r>
              <a:rPr lang="en-US" sz="2000" dirty="0"/>
              <a:t>Care Coordination</a:t>
            </a:r>
          </a:p>
          <a:p>
            <a:pPr marL="685800" indent="-685800">
              <a:lnSpc>
                <a:spcPct val="90000"/>
              </a:lnSpc>
              <a:buClr>
                <a:srgbClr val="0070C0"/>
              </a:buClr>
              <a:buFont typeface="Webdings" panose="05030102010509060703" pitchFamily="18" charset="2"/>
              <a:buChar char=""/>
            </a:pPr>
            <a:r>
              <a:rPr lang="en-US" sz="2000" dirty="0"/>
              <a:t>24/7 Crisis Response</a:t>
            </a:r>
          </a:p>
          <a:p>
            <a:pPr marL="685800" indent="-685800">
              <a:lnSpc>
                <a:spcPct val="90000"/>
              </a:lnSpc>
              <a:buClr>
                <a:srgbClr val="0070C0"/>
              </a:buClr>
              <a:buFont typeface="Webdings" panose="05030102010509060703" pitchFamily="18" charset="2"/>
              <a:buChar char=""/>
            </a:pPr>
            <a:r>
              <a:rPr lang="en-US" sz="2000" dirty="0"/>
              <a:t>Integrated Behavioral Health </a:t>
            </a:r>
          </a:p>
          <a:p>
            <a:pPr marL="685800" indent="-685800">
              <a:lnSpc>
                <a:spcPct val="90000"/>
              </a:lnSpc>
              <a:buClr>
                <a:srgbClr val="0070C0"/>
              </a:buClr>
              <a:buFont typeface="Webdings" panose="05030102010509060703" pitchFamily="18" charset="2"/>
              <a:buChar char=""/>
            </a:pPr>
            <a:r>
              <a:rPr lang="en-US" sz="2000" dirty="0"/>
              <a:t>Residential Services</a:t>
            </a:r>
          </a:p>
          <a:p>
            <a:pPr marL="685800" indent="-685800">
              <a:lnSpc>
                <a:spcPct val="90000"/>
              </a:lnSpc>
              <a:buClr>
                <a:srgbClr val="0070C0"/>
              </a:buClr>
              <a:buFont typeface="Webdings" panose="05030102010509060703" pitchFamily="18" charset="2"/>
              <a:buChar char="H"/>
            </a:pPr>
            <a:r>
              <a:rPr lang="en-US" sz="2000" dirty="0"/>
              <a:t>Homelessness and Housing Services </a:t>
            </a:r>
          </a:p>
          <a:p>
            <a:pPr marL="685800" indent="-685800">
              <a:lnSpc>
                <a:spcPct val="90000"/>
              </a:lnSpc>
              <a:buClr>
                <a:srgbClr val="0070C0"/>
              </a:buClr>
              <a:buFont typeface="Webdings" panose="05030102010509060703" pitchFamily="18" charset="2"/>
              <a:buChar char=""/>
            </a:pPr>
            <a:r>
              <a:rPr lang="en-US" sz="2000" dirty="0"/>
              <a:t>Jail Diversion</a:t>
            </a:r>
          </a:p>
          <a:p>
            <a:pPr marL="685800" indent="-685800">
              <a:lnSpc>
                <a:spcPct val="90000"/>
              </a:lnSpc>
              <a:buClr>
                <a:srgbClr val="0070C0"/>
              </a:buClr>
              <a:buFont typeface="Webdings" panose="05030102010509060703" pitchFamily="18" charset="2"/>
              <a:buChar char=""/>
            </a:pPr>
            <a:r>
              <a:rPr lang="en-US" sz="2000" dirty="0"/>
              <a:t>Substance Use Treatment</a:t>
            </a:r>
          </a:p>
          <a:p>
            <a:pPr marL="685800" indent="-685800">
              <a:lnSpc>
                <a:spcPct val="90000"/>
              </a:lnSpc>
              <a:buClr>
                <a:srgbClr val="0070C0"/>
              </a:buClr>
              <a:buFont typeface="Webdings" panose="05030102010509060703" pitchFamily="18" charset="2"/>
              <a:buChar char=""/>
            </a:pPr>
            <a:r>
              <a:rPr lang="en-US" sz="2000" dirty="0"/>
              <a:t>Prevention and Wellness</a:t>
            </a:r>
          </a:p>
          <a:p>
            <a:pPr>
              <a:lnSpc>
                <a:spcPct val="90000"/>
              </a:lnSpc>
            </a:pPr>
            <a:endParaRPr lang="en-US" sz="2000" dirty="0"/>
          </a:p>
        </p:txBody>
      </p:sp>
      <p:sp>
        <p:nvSpPr>
          <p:cNvPr id="4" name="Footer Placeholder 3">
            <a:extLst>
              <a:ext uri="{FF2B5EF4-FFF2-40B4-BE49-F238E27FC236}">
                <a16:creationId xmlns:a16="http://schemas.microsoft.com/office/drawing/2014/main" id="{B82AE2F5-9FE3-E389-E64B-A96C17EEEE87}"/>
              </a:ext>
            </a:extLst>
          </p:cNvPr>
          <p:cNvSpPr>
            <a:spLocks noGrp="1"/>
          </p:cNvSpPr>
          <p:nvPr>
            <p:ph type="ftr" sz="quarter" idx="11"/>
          </p:nvPr>
        </p:nvSpPr>
        <p:spPr>
          <a:xfrm>
            <a:off x="479610" y="6364754"/>
            <a:ext cx="9592236" cy="365125"/>
          </a:xfrm>
        </p:spPr>
        <p:txBody>
          <a:bodyPr anchor="ctr">
            <a:normAutofit/>
          </a:bodyPr>
          <a:lstStyle/>
          <a:p>
            <a:pPr>
              <a:spcAft>
                <a:spcPts val="600"/>
              </a:spcAft>
            </a:pPr>
            <a:r>
              <a:rPr lang="en-US"/>
              <a:t>Integral Care</a:t>
            </a:r>
          </a:p>
        </p:txBody>
      </p:sp>
      <p:sp>
        <p:nvSpPr>
          <p:cNvPr id="5" name="Slide Number Placeholder 4">
            <a:extLst>
              <a:ext uri="{FF2B5EF4-FFF2-40B4-BE49-F238E27FC236}">
                <a16:creationId xmlns:a16="http://schemas.microsoft.com/office/drawing/2014/main" id="{F0D3152F-5F11-A63D-F54E-E26AA00D3A9C}"/>
              </a:ext>
            </a:extLst>
          </p:cNvPr>
          <p:cNvSpPr>
            <a:spLocks noGrp="1"/>
          </p:cNvSpPr>
          <p:nvPr>
            <p:ph type="sldNum" sz="quarter" idx="12"/>
          </p:nvPr>
        </p:nvSpPr>
        <p:spPr>
          <a:xfrm>
            <a:off x="11107270" y="6356350"/>
            <a:ext cx="646891" cy="365125"/>
          </a:xfrm>
        </p:spPr>
        <p:txBody>
          <a:bodyPr anchor="ctr">
            <a:normAutofit/>
          </a:bodyPr>
          <a:lstStyle/>
          <a:p>
            <a:pPr>
              <a:spcAft>
                <a:spcPts val="600"/>
              </a:spcAft>
            </a:pPr>
            <a:fld id="{1992C110-431D-944C-AF63-8315F9BDBACE}" type="slidenum">
              <a:rPr lang="en-US" smtClean="0"/>
              <a:pPr>
                <a:spcAft>
                  <a:spcPts val="600"/>
                </a:spcAft>
              </a:pPr>
              <a:t>6</a:t>
            </a:fld>
            <a:endParaRPr lang="en-US"/>
          </a:p>
        </p:txBody>
      </p:sp>
    </p:spTree>
    <p:extLst>
      <p:ext uri="{BB962C8B-B14F-4D97-AF65-F5344CB8AC3E}">
        <p14:creationId xmlns:p14="http://schemas.microsoft.com/office/powerpoint/2010/main" val="13006455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B8A121-2825-C754-5ECC-663EE2FFD41B}"/>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A6C5743A-B3C2-EC98-1875-DB6F0DCECB5C}"/>
              </a:ext>
            </a:extLst>
          </p:cNvPr>
          <p:cNvSpPr>
            <a:spLocks noGrp="1"/>
          </p:cNvSpPr>
          <p:nvPr>
            <p:ph type="title"/>
          </p:nvPr>
        </p:nvSpPr>
        <p:spPr/>
        <p:txBody>
          <a:bodyPr anchor="ctr">
            <a:normAutofit/>
          </a:bodyPr>
          <a:lstStyle/>
          <a:p>
            <a:r>
              <a:rPr lang="en-US" dirty="0"/>
              <a:t>What We Do - Authority</a:t>
            </a:r>
          </a:p>
        </p:txBody>
      </p:sp>
      <p:pic>
        <p:nvPicPr>
          <p:cNvPr id="10" name="Picture Placeholder 9">
            <a:extLst>
              <a:ext uri="{FF2B5EF4-FFF2-40B4-BE49-F238E27FC236}">
                <a16:creationId xmlns:a16="http://schemas.microsoft.com/office/drawing/2014/main" id="{40A8697B-C118-4855-7F82-3AD4ABDE4CE2}"/>
              </a:ext>
            </a:extLst>
          </p:cNvPr>
          <p:cNvPicPr>
            <a:picLocks noGrp="1" noChangeAspect="1"/>
          </p:cNvPicPr>
          <p:nvPr>
            <p:ph type="pic" idx="1"/>
          </p:nvPr>
        </p:nvPicPr>
        <p:blipFill>
          <a:blip r:embed="rId2"/>
          <a:srcRect l="20129" r="20129"/>
          <a:stretch/>
        </p:blipFill>
        <p:spPr>
          <a:prstGeom prst="rect">
            <a:avLst/>
          </a:prstGeom>
          <a:noFill/>
        </p:spPr>
      </p:pic>
      <p:sp>
        <p:nvSpPr>
          <p:cNvPr id="7" name="Text Placeholder 6">
            <a:extLst>
              <a:ext uri="{FF2B5EF4-FFF2-40B4-BE49-F238E27FC236}">
                <a16:creationId xmlns:a16="http://schemas.microsoft.com/office/drawing/2014/main" id="{7CAD4238-DE34-FE08-2A59-9562CCE556D2}"/>
              </a:ext>
            </a:extLst>
          </p:cNvPr>
          <p:cNvSpPr>
            <a:spLocks noGrp="1"/>
          </p:cNvSpPr>
          <p:nvPr>
            <p:ph type="body" sz="half" idx="2"/>
          </p:nvPr>
        </p:nvSpPr>
        <p:spPr/>
        <p:txBody>
          <a:bodyPr>
            <a:normAutofit fontScale="92500" lnSpcReduction="20000"/>
          </a:bodyPr>
          <a:lstStyle/>
          <a:p>
            <a:pPr marL="342900" indent="-342900">
              <a:lnSpc>
                <a:spcPct val="150000"/>
              </a:lnSpc>
              <a:spcBef>
                <a:spcPts val="600"/>
              </a:spcBef>
              <a:buClr>
                <a:srgbClr val="0070C0"/>
              </a:buClr>
              <a:buFont typeface="Arial" panose="020B0604020202020204" pitchFamily="34" charset="0"/>
              <a:buChar char="•"/>
            </a:pPr>
            <a:r>
              <a:rPr lang="en-US" dirty="0">
                <a:ea typeface="Calibri"/>
                <a:cs typeface="Calibri"/>
              </a:rPr>
              <a:t>Education &amp; Training</a:t>
            </a:r>
          </a:p>
          <a:p>
            <a:pPr marL="342900" indent="-342900">
              <a:lnSpc>
                <a:spcPct val="150000"/>
              </a:lnSpc>
              <a:spcBef>
                <a:spcPts val="600"/>
              </a:spcBef>
              <a:buClr>
                <a:srgbClr val="0070C0"/>
              </a:buClr>
              <a:buFont typeface="Arial" panose="020B0604020202020204" pitchFamily="34" charset="0"/>
              <a:buChar char="•"/>
            </a:pPr>
            <a:r>
              <a:rPr lang="en-US" dirty="0">
                <a:latin typeface="Calibri"/>
                <a:ea typeface="Calibri"/>
                <a:cs typeface="Calibri"/>
              </a:rPr>
              <a:t>Manage service quality and patient access for inpatient and outpatient care</a:t>
            </a:r>
          </a:p>
          <a:p>
            <a:pPr marL="342900" indent="-342900">
              <a:lnSpc>
                <a:spcPct val="110000"/>
              </a:lnSpc>
              <a:spcBef>
                <a:spcPts val="600"/>
              </a:spcBef>
              <a:spcAft>
                <a:spcPts val="600"/>
              </a:spcAft>
              <a:buClr>
                <a:srgbClr val="0070C0"/>
              </a:buClr>
              <a:buFont typeface="Arial" panose="020B0604020202020204" pitchFamily="34" charset="0"/>
              <a:buChar char="•"/>
            </a:pPr>
            <a:r>
              <a:rPr lang="en-US" dirty="0">
                <a:ea typeface="Calibri"/>
                <a:cs typeface="Calibri"/>
              </a:rPr>
              <a:t>Network Development, Credentialing &amp; Management</a:t>
            </a:r>
          </a:p>
          <a:p>
            <a:pPr marL="342900" indent="-342900">
              <a:lnSpc>
                <a:spcPct val="110000"/>
              </a:lnSpc>
              <a:spcBef>
                <a:spcPts val="600"/>
              </a:spcBef>
              <a:buClr>
                <a:srgbClr val="0070C0"/>
              </a:buClr>
              <a:buFont typeface="Arial" panose="020B0604020202020204" pitchFamily="34" charset="0"/>
              <a:buChar char="•"/>
            </a:pPr>
            <a:r>
              <a:rPr lang="en-US" dirty="0">
                <a:ea typeface="Calibri"/>
                <a:cs typeface="Calibri"/>
              </a:rPr>
              <a:t>Local Service Plan &amp; Local Network Development Plan</a:t>
            </a:r>
          </a:p>
          <a:p>
            <a:pPr marL="342900" indent="-342900">
              <a:lnSpc>
                <a:spcPct val="110000"/>
              </a:lnSpc>
              <a:spcBef>
                <a:spcPts val="600"/>
              </a:spcBef>
              <a:buClr>
                <a:srgbClr val="0070C0"/>
              </a:buClr>
              <a:buFont typeface="Arial" panose="020B0604020202020204" pitchFamily="34" charset="0"/>
              <a:buChar char="•"/>
            </a:pPr>
            <a:r>
              <a:rPr lang="en-US" dirty="0">
                <a:ea typeface="Calibri"/>
                <a:cs typeface="Calibri"/>
              </a:rPr>
              <a:t>Strategic Planning &amp; Coordination</a:t>
            </a:r>
          </a:p>
          <a:p>
            <a:pPr>
              <a:lnSpc>
                <a:spcPct val="90000"/>
              </a:lnSpc>
            </a:pPr>
            <a:endParaRPr lang="en-US" dirty="0"/>
          </a:p>
        </p:txBody>
      </p:sp>
      <p:sp>
        <p:nvSpPr>
          <p:cNvPr id="4" name="Footer Placeholder 3">
            <a:extLst>
              <a:ext uri="{FF2B5EF4-FFF2-40B4-BE49-F238E27FC236}">
                <a16:creationId xmlns:a16="http://schemas.microsoft.com/office/drawing/2014/main" id="{E56435A7-E52C-F1C2-EAC4-E34DA0AD2269}"/>
              </a:ext>
            </a:extLst>
          </p:cNvPr>
          <p:cNvSpPr>
            <a:spLocks noGrp="1"/>
          </p:cNvSpPr>
          <p:nvPr>
            <p:ph type="ftr" sz="quarter" idx="11"/>
          </p:nvPr>
        </p:nvSpPr>
        <p:spPr/>
        <p:txBody>
          <a:bodyPr anchor="ctr">
            <a:normAutofit/>
          </a:bodyPr>
          <a:lstStyle/>
          <a:p>
            <a:pPr>
              <a:spcAft>
                <a:spcPts val="600"/>
              </a:spcAft>
            </a:pPr>
            <a:r>
              <a:rPr lang="en-US"/>
              <a:t>Integral Care</a:t>
            </a:r>
          </a:p>
        </p:txBody>
      </p:sp>
      <p:sp>
        <p:nvSpPr>
          <p:cNvPr id="5" name="Slide Number Placeholder 4">
            <a:extLst>
              <a:ext uri="{FF2B5EF4-FFF2-40B4-BE49-F238E27FC236}">
                <a16:creationId xmlns:a16="http://schemas.microsoft.com/office/drawing/2014/main" id="{3A62351E-9EED-E099-57CB-AFBF4B213C27}"/>
              </a:ext>
            </a:extLst>
          </p:cNvPr>
          <p:cNvSpPr>
            <a:spLocks noGrp="1"/>
          </p:cNvSpPr>
          <p:nvPr>
            <p:ph type="sldNum" sz="quarter" idx="12"/>
          </p:nvPr>
        </p:nvSpPr>
        <p:spPr/>
        <p:txBody>
          <a:bodyPr anchor="ctr">
            <a:normAutofit/>
          </a:bodyPr>
          <a:lstStyle/>
          <a:p>
            <a:pPr>
              <a:spcAft>
                <a:spcPts val="600"/>
              </a:spcAft>
            </a:pPr>
            <a:fld id="{1992C110-431D-944C-AF63-8315F9BDBACE}" type="slidenum">
              <a:rPr lang="en-US" smtClean="0"/>
              <a:pPr>
                <a:spcAft>
                  <a:spcPts val="600"/>
                </a:spcAft>
              </a:pPr>
              <a:t>7</a:t>
            </a:fld>
            <a:endParaRPr lang="en-US"/>
          </a:p>
        </p:txBody>
      </p:sp>
    </p:spTree>
    <p:extLst>
      <p:ext uri="{BB962C8B-B14F-4D97-AF65-F5344CB8AC3E}">
        <p14:creationId xmlns:p14="http://schemas.microsoft.com/office/powerpoint/2010/main" val="2916772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D3CD9F9-51E3-48BB-AB5F-AA3A580BE23D}"/>
              </a:ext>
            </a:extLst>
          </p:cNvPr>
          <p:cNvSpPr>
            <a:spLocks noGrp="1"/>
          </p:cNvSpPr>
          <p:nvPr>
            <p:ph type="title"/>
          </p:nvPr>
        </p:nvSpPr>
        <p:spPr>
          <a:xfrm>
            <a:off x="838200" y="399838"/>
            <a:ext cx="10515600" cy="797103"/>
          </a:xfrm>
        </p:spPr>
        <p:txBody>
          <a:bodyPr>
            <a:normAutofit/>
          </a:bodyPr>
          <a:lstStyle/>
          <a:p>
            <a:r>
              <a:rPr lang="en-US" dirty="0"/>
              <a:t>System of Care</a:t>
            </a:r>
          </a:p>
        </p:txBody>
      </p:sp>
      <p:pic>
        <p:nvPicPr>
          <p:cNvPr id="2" name="Picture 1" descr="A diagram of a health system&#10;&#10;AI-generated content may be incorrect.">
            <a:extLst>
              <a:ext uri="{FF2B5EF4-FFF2-40B4-BE49-F238E27FC236}">
                <a16:creationId xmlns:a16="http://schemas.microsoft.com/office/drawing/2014/main" id="{82DE3DB9-DE46-05FC-AC52-04119D473579}"/>
              </a:ext>
            </a:extLst>
          </p:cNvPr>
          <p:cNvPicPr>
            <a:picLocks noChangeAspect="1"/>
          </p:cNvPicPr>
          <p:nvPr/>
        </p:nvPicPr>
        <p:blipFill>
          <a:blip r:embed="rId2"/>
          <a:srcRect l="-2242" t="28192" r="2242" b="-11220"/>
          <a:stretch>
            <a:fillRect/>
          </a:stretch>
        </p:blipFill>
        <p:spPr>
          <a:xfrm>
            <a:off x="2205380" y="1383820"/>
            <a:ext cx="6858007" cy="5694022"/>
          </a:xfrm>
          <a:prstGeom prst="rect">
            <a:avLst/>
          </a:prstGeom>
        </p:spPr>
      </p:pic>
      <p:sp>
        <p:nvSpPr>
          <p:cNvPr id="4" name="TextBox 3">
            <a:extLst>
              <a:ext uri="{FF2B5EF4-FFF2-40B4-BE49-F238E27FC236}">
                <a16:creationId xmlns:a16="http://schemas.microsoft.com/office/drawing/2014/main" id="{F62CE98E-9676-EB2B-89EB-192BA1DFA84B}"/>
              </a:ext>
            </a:extLst>
          </p:cNvPr>
          <p:cNvSpPr txBox="1"/>
          <p:nvPr/>
        </p:nvSpPr>
        <p:spPr>
          <a:xfrm>
            <a:off x="629429" y="5286654"/>
            <a:ext cx="11033835" cy="9848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0" i="0" dirty="0">
                <a:solidFill>
                  <a:srgbClr val="4A4A4A"/>
                </a:solidFill>
                <a:latin typeface="Calibri"/>
                <a:ea typeface="Calibri"/>
                <a:cs typeface="Calibri"/>
              </a:rPr>
              <a:t>The Institute of Medicine's continuum of care categorizes behavioral health services into four areas: promotion, prevention, treatment, and recovery.</a:t>
            </a:r>
            <a:endParaRPr lang="en-US" sz="2000" dirty="0">
              <a:latin typeface="Calibri"/>
              <a:ea typeface="Calibri"/>
              <a:cs typeface="Calibri"/>
            </a:endParaRPr>
          </a:p>
          <a:p>
            <a:pPr algn="ctr"/>
            <a:endParaRPr lang="en-US" dirty="0">
              <a:latin typeface="Calibri"/>
              <a:ea typeface="Calibri"/>
              <a:cs typeface="Calibri"/>
            </a:endParaRPr>
          </a:p>
        </p:txBody>
      </p:sp>
    </p:spTree>
    <p:extLst>
      <p:ext uri="{BB962C8B-B14F-4D97-AF65-F5344CB8AC3E}">
        <p14:creationId xmlns:p14="http://schemas.microsoft.com/office/powerpoint/2010/main" val="2105518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C42AB2-DA92-FA83-82B5-AB3720394A56}"/>
              </a:ext>
            </a:extLst>
          </p:cNvPr>
          <p:cNvSpPr>
            <a:spLocks noGrp="1"/>
          </p:cNvSpPr>
          <p:nvPr>
            <p:ph type="title"/>
          </p:nvPr>
        </p:nvSpPr>
        <p:spPr/>
        <p:txBody>
          <a:bodyPr/>
          <a:lstStyle/>
          <a:p>
            <a:r>
              <a:rPr lang="en-US" dirty="0"/>
              <a:t>Our Partners</a:t>
            </a:r>
          </a:p>
        </p:txBody>
      </p:sp>
      <p:sp>
        <p:nvSpPr>
          <p:cNvPr id="5" name="Footer Placeholder 4">
            <a:extLst>
              <a:ext uri="{FF2B5EF4-FFF2-40B4-BE49-F238E27FC236}">
                <a16:creationId xmlns:a16="http://schemas.microsoft.com/office/drawing/2014/main" id="{E28856AD-E861-D6EC-D399-9CDE02F7C069}"/>
              </a:ext>
            </a:extLst>
          </p:cNvPr>
          <p:cNvSpPr>
            <a:spLocks noGrp="1"/>
          </p:cNvSpPr>
          <p:nvPr>
            <p:ph type="ftr" sz="quarter" idx="11"/>
          </p:nvPr>
        </p:nvSpPr>
        <p:spPr>
          <a:xfrm>
            <a:off x="479610" y="6413436"/>
            <a:ext cx="9592236" cy="365125"/>
          </a:xfrm>
        </p:spPr>
        <p:txBody>
          <a:bodyPr/>
          <a:lstStyle/>
          <a:p>
            <a:r>
              <a:rPr lang="en-US">
                <a:solidFill>
                  <a:schemeClr val="tx2">
                    <a:lumMod val="85000"/>
                  </a:schemeClr>
                </a:solidFill>
              </a:rPr>
              <a:t>Integral Care</a:t>
            </a:r>
          </a:p>
        </p:txBody>
      </p:sp>
      <p:sp>
        <p:nvSpPr>
          <p:cNvPr id="6" name="Slide Number Placeholder 5">
            <a:extLst>
              <a:ext uri="{FF2B5EF4-FFF2-40B4-BE49-F238E27FC236}">
                <a16:creationId xmlns:a16="http://schemas.microsoft.com/office/drawing/2014/main" id="{98E49309-5926-12E8-C9D2-F80580F93D4B}"/>
              </a:ext>
            </a:extLst>
          </p:cNvPr>
          <p:cNvSpPr>
            <a:spLocks noGrp="1"/>
          </p:cNvSpPr>
          <p:nvPr>
            <p:ph type="sldNum" sz="quarter" idx="12"/>
          </p:nvPr>
        </p:nvSpPr>
        <p:spPr/>
        <p:txBody>
          <a:bodyPr/>
          <a:lstStyle/>
          <a:p>
            <a:fld id="{1992C110-431D-944C-AF63-8315F9BDBACE}" type="slidenum">
              <a:rPr lang="en-US" smtClean="0"/>
              <a:pPr/>
              <a:t>9</a:t>
            </a:fld>
            <a:endParaRPr lang="en-US"/>
          </a:p>
        </p:txBody>
      </p:sp>
      <p:pic>
        <p:nvPicPr>
          <p:cNvPr id="3075" name="Picture 3" descr="Brand New: New Logo for City of Austin by Pentagram">
            <a:extLst>
              <a:ext uri="{FF2B5EF4-FFF2-40B4-BE49-F238E27FC236}">
                <a16:creationId xmlns:a16="http://schemas.microsoft.com/office/drawing/2014/main" id="{56B153AE-0868-D839-94FA-F4055B115A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009" y="1370001"/>
            <a:ext cx="1680961" cy="152087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BCB20979-02FD-8807-2335-1D8A2024CD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72206" y="1499814"/>
            <a:ext cx="2707777" cy="1277253"/>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No automatic alt text available.">
            <a:extLst>
              <a:ext uri="{FF2B5EF4-FFF2-40B4-BE49-F238E27FC236}">
                <a16:creationId xmlns:a16="http://schemas.microsoft.com/office/drawing/2014/main" id="{4E48BA0D-6B96-3B01-86A3-E27237F8C59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7451" y="2933736"/>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3079" name="Picture 7" descr="home">
            <a:extLst>
              <a:ext uri="{FF2B5EF4-FFF2-40B4-BE49-F238E27FC236}">
                <a16:creationId xmlns:a16="http://schemas.microsoft.com/office/drawing/2014/main" id="{526F3119-4CD0-1140-395A-9EC94A13391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2009" y="5109223"/>
            <a:ext cx="3177991" cy="825452"/>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St. David's Foundation, click for home. ">
            <a:extLst>
              <a:ext uri="{FF2B5EF4-FFF2-40B4-BE49-F238E27FC236}">
                <a16:creationId xmlns:a16="http://schemas.microsoft.com/office/drawing/2014/main" id="{AAF02FBD-9F82-0F7D-213D-42847CBFDF3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03179" y="5062647"/>
            <a:ext cx="2867025" cy="628650"/>
          </a:xfrm>
          <a:prstGeom prst="rect">
            <a:avLst/>
          </a:prstGeom>
          <a:noFill/>
          <a:extLst>
            <a:ext uri="{909E8E84-426E-40DD-AFC4-6F175D3DCCD1}">
              <a14:hiddenFill xmlns:a14="http://schemas.microsoft.com/office/drawing/2010/main">
                <a:solidFill>
                  <a:srgbClr val="FFFFFF"/>
                </a:solidFill>
              </a14:hiddenFill>
            </a:ext>
          </a:extLst>
        </p:spPr>
      </p:pic>
      <p:pic>
        <p:nvPicPr>
          <p:cNvPr id="3081" name="Picture 9">
            <a:extLst>
              <a:ext uri="{FF2B5EF4-FFF2-40B4-BE49-F238E27FC236}">
                <a16:creationId xmlns:a16="http://schemas.microsoft.com/office/drawing/2014/main" id="{0252C35C-09DF-3D82-A42C-5256C886C6F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25171" y="2969210"/>
            <a:ext cx="1681417" cy="1604989"/>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a:extLst>
              <a:ext uri="{FF2B5EF4-FFF2-40B4-BE49-F238E27FC236}">
                <a16:creationId xmlns:a16="http://schemas.microsoft.com/office/drawing/2014/main" id="{C1C03491-24E6-F30A-9912-208833F7A4E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597732" y="3011737"/>
            <a:ext cx="1681417" cy="1681417"/>
          </a:xfrm>
          <a:prstGeom prst="rect">
            <a:avLst/>
          </a:prstGeom>
          <a:noFill/>
          <a:extLst>
            <a:ext uri="{909E8E84-426E-40DD-AFC4-6F175D3DCCD1}">
              <a14:hiddenFill xmlns:a14="http://schemas.microsoft.com/office/drawing/2010/main">
                <a:solidFill>
                  <a:srgbClr val="FFFFFF"/>
                </a:solidFill>
              </a14:hiddenFill>
            </a:ext>
          </a:extLst>
        </p:spPr>
      </p:pic>
      <p:pic>
        <p:nvPicPr>
          <p:cNvPr id="3083" name="Picture 11" descr="US Dept of Veterans Affairs">
            <a:extLst>
              <a:ext uri="{FF2B5EF4-FFF2-40B4-BE49-F238E27FC236}">
                <a16:creationId xmlns:a16="http://schemas.microsoft.com/office/drawing/2014/main" id="{04CB0AEE-4B5D-55AF-846D-3442E981D4B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618088" y="4745360"/>
            <a:ext cx="1577003" cy="1577003"/>
          </a:xfrm>
          <a:prstGeom prst="rect">
            <a:avLst/>
          </a:prstGeom>
          <a:noFill/>
          <a:extLst>
            <a:ext uri="{909E8E84-426E-40DD-AFC4-6F175D3DCCD1}">
              <a14:hiddenFill xmlns:a14="http://schemas.microsoft.com/office/drawing/2010/main">
                <a:solidFill>
                  <a:srgbClr val="FFFFFF"/>
                </a:solidFill>
              </a14:hiddenFill>
            </a:ext>
          </a:extLst>
        </p:spPr>
      </p:pic>
      <p:pic>
        <p:nvPicPr>
          <p:cNvPr id="3085" name="Picture 13" descr="Image result for downtown austin alliance">
            <a:extLst>
              <a:ext uri="{FF2B5EF4-FFF2-40B4-BE49-F238E27FC236}">
                <a16:creationId xmlns:a16="http://schemas.microsoft.com/office/drawing/2014/main" id="{474EC781-E54C-71D5-0ACD-3F827562FAE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641344" y="2969210"/>
            <a:ext cx="2809625" cy="137129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547246C7-F27C-17E5-DA89-592BA823FFA1}"/>
              </a:ext>
            </a:extLst>
          </p:cNvPr>
          <p:cNvPicPr>
            <a:picLocks noChangeAspect="1"/>
          </p:cNvPicPr>
          <p:nvPr/>
        </p:nvPicPr>
        <p:blipFill>
          <a:blip r:embed="rId11"/>
          <a:stretch>
            <a:fillRect/>
          </a:stretch>
        </p:blipFill>
        <p:spPr>
          <a:xfrm>
            <a:off x="2979058" y="1606215"/>
            <a:ext cx="4892739" cy="911278"/>
          </a:xfrm>
          <a:prstGeom prst="rect">
            <a:avLst/>
          </a:prstGeom>
        </p:spPr>
      </p:pic>
    </p:spTree>
    <p:extLst>
      <p:ext uri="{BB962C8B-B14F-4D97-AF65-F5344CB8AC3E}">
        <p14:creationId xmlns:p14="http://schemas.microsoft.com/office/powerpoint/2010/main" val="2618041178"/>
      </p:ext>
    </p:extLst>
  </p:cSld>
  <p:clrMapOvr>
    <a:masterClrMapping/>
  </p:clrMapOvr>
</p:sld>
</file>

<file path=ppt/theme/theme1.xml><?xml version="1.0" encoding="utf-8"?>
<a:theme xmlns:a="http://schemas.openxmlformats.org/drawingml/2006/main" name="Office Theme">
  <a:themeElements>
    <a:clrScheme name="Integral Care">
      <a:dk1>
        <a:srgbClr val="000000"/>
      </a:dk1>
      <a:lt1>
        <a:srgbClr val="FFFFFF"/>
      </a:lt1>
      <a:dk2>
        <a:srgbClr val="2C3688"/>
      </a:dk2>
      <a:lt2>
        <a:srgbClr val="FFFFFF"/>
      </a:lt2>
      <a:accent1>
        <a:srgbClr val="8974AA"/>
      </a:accent1>
      <a:accent2>
        <a:srgbClr val="C1BCDE"/>
      </a:accent2>
      <a:accent3>
        <a:srgbClr val="954870"/>
      </a:accent3>
      <a:accent4>
        <a:srgbClr val="F0A078"/>
      </a:accent4>
      <a:accent5>
        <a:srgbClr val="D36938"/>
      </a:accent5>
      <a:accent6>
        <a:srgbClr val="2B3687"/>
      </a:accent6>
      <a:hlink>
        <a:srgbClr val="0096FF"/>
      </a:hlink>
      <a:folHlink>
        <a:srgbClr val="D783FF"/>
      </a:folHlink>
    </a:clrScheme>
    <a:fontScheme name="Hanuman Bold">
      <a:majorFont>
        <a:latin typeface="Hanuman Bold"/>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95000"/>
          </a:schemeClr>
        </a:solidFill>
        <a:ln w="6742" cap="flat">
          <a:noFill/>
          <a:prstDash val="solid"/>
          <a:miter/>
        </a:ln>
      </a:spPr>
      <a:bodyPr/>
      <a:lstStyle>
        <a:defPPr algn="l">
          <a:defRPr/>
        </a:defPPr>
      </a:lst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2026_Integral Care_PowerPoint template_V2" id="{A43293BA-5E29-EB44-84DB-84F4CD93C84A}" vid="{C62DFCE3-611F-8942-BF07-E1262FE7937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2026_Integral Care_PowerPoint template_V2</Template>
  <TotalTime>3025</TotalTime>
  <Words>1643</Words>
  <Application>Microsoft Office PowerPoint</Application>
  <PresentationFormat>Widescreen</PresentationFormat>
  <Paragraphs>199</Paragraphs>
  <Slides>29</Slides>
  <Notes>15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29</vt:i4>
      </vt:variant>
    </vt:vector>
  </HeadingPairs>
  <TitlesOfParts>
    <vt:vector size="39" baseType="lpstr">
      <vt:lpstr>Aptos</vt:lpstr>
      <vt:lpstr>Arial</vt:lpstr>
      <vt:lpstr>calibri</vt:lpstr>
      <vt:lpstr>calibri</vt:lpstr>
      <vt:lpstr>Courier New</vt:lpstr>
      <vt:lpstr>Hanuman Bold</vt:lpstr>
      <vt:lpstr>System Font Regular</vt:lpstr>
      <vt:lpstr>Webdings</vt:lpstr>
      <vt:lpstr>Wingdings</vt:lpstr>
      <vt:lpstr>Office Theme</vt:lpstr>
      <vt:lpstr>Mission, Services, and System of Care</vt:lpstr>
      <vt:lpstr>A Note Before Using this Presentation</vt:lpstr>
      <vt:lpstr>About Us</vt:lpstr>
      <vt:lpstr>Who We Are and Who We Serve</vt:lpstr>
      <vt:lpstr>Our History</vt:lpstr>
      <vt:lpstr>What We Do - Provider</vt:lpstr>
      <vt:lpstr>What We Do - Authority</vt:lpstr>
      <vt:lpstr>System of Care</vt:lpstr>
      <vt:lpstr>Our Partners</vt:lpstr>
      <vt:lpstr>Our Services</vt:lpstr>
      <vt:lpstr>Our Care Approach</vt:lpstr>
      <vt:lpstr>Where We Provide Services</vt:lpstr>
      <vt:lpstr>Where We Serve, By the Numbers</vt:lpstr>
      <vt:lpstr>Mobile Clinics: Meeting Clients Where They Are </vt:lpstr>
      <vt:lpstr>Services: Adult Behavioral Health </vt:lpstr>
      <vt:lpstr>Services: Child &amp; Family Services</vt:lpstr>
      <vt:lpstr>Services: Crisis</vt:lpstr>
      <vt:lpstr>Services: Intellectual &amp; Developmental Disabilities</vt:lpstr>
      <vt:lpstr>Helpline Calls  </vt:lpstr>
      <vt:lpstr>Housing Services </vt:lpstr>
      <vt:lpstr>Housing Services Impact </vt:lpstr>
      <vt:lpstr>Who We Serve</vt:lpstr>
      <vt:lpstr>FY25 Overview</vt:lpstr>
      <vt:lpstr>Number of Services Provided FY25</vt:lpstr>
      <vt:lpstr>Who We Serve: FY25 Top Client Diagnoses</vt:lpstr>
      <vt:lpstr>Client Demographics FY25 | Age</vt:lpstr>
      <vt:lpstr>Client Demographics FY25 | Race &amp; Ethnicity</vt:lpstr>
      <vt:lpstr>Q&amp;A</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Debra W. Joiner</dc:creator>
  <cp:lastModifiedBy>Debra W. Joiner</cp:lastModifiedBy>
  <cp:revision>8</cp:revision>
  <dcterms:created xsi:type="dcterms:W3CDTF">2026-04-20T18:13:58Z</dcterms:created>
  <dcterms:modified xsi:type="dcterms:W3CDTF">2026-05-26T16:06:15Z</dcterms:modified>
</cp:coreProperties>
</file>